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0"/>
  </p:handoutMasterIdLst>
  <p:sldIdLst>
    <p:sldId id="317" r:id="rId3"/>
    <p:sldId id="770" r:id="rId5"/>
    <p:sldId id="779" r:id="rId6"/>
    <p:sldId id="774" r:id="rId7"/>
    <p:sldId id="781" r:id="rId8"/>
    <p:sldId id="782" r:id="rId9"/>
    <p:sldId id="784" r:id="rId10"/>
    <p:sldId id="783" r:id="rId11"/>
    <p:sldId id="787" r:id="rId12"/>
    <p:sldId id="790" r:id="rId13"/>
    <p:sldId id="785" r:id="rId14"/>
    <p:sldId id="786" r:id="rId15"/>
    <p:sldId id="792" r:id="rId16"/>
    <p:sldId id="793" r:id="rId17"/>
    <p:sldId id="791" r:id="rId18"/>
    <p:sldId id="30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an Yuze" initials="DY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600"/>
    <a:srgbClr val="4472C4"/>
    <a:srgbClr val="4276AA"/>
    <a:srgbClr val="E2231A"/>
    <a:srgbClr val="E0E0DE"/>
    <a:srgbClr val="B9B9B9"/>
    <a:srgbClr val="3992DB"/>
    <a:srgbClr val="65A9DF"/>
    <a:srgbClr val="A5A5A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29" autoAdjust="0"/>
    <p:restoredTop sz="84712" autoAdjust="0"/>
  </p:normalViewPr>
  <p:slideViewPr>
    <p:cSldViewPr showGuides="1">
      <p:cViewPr varScale="1">
        <p:scale>
          <a:sx n="63" d="100"/>
          <a:sy n="63" d="100"/>
        </p:scale>
        <p:origin x="894" y="66"/>
      </p:cViewPr>
      <p:guideLst>
        <p:guide orient="horz" pos="2160"/>
        <p:guide pos="38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7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71F1BE-5457-4870-9588-1AD8F442C5A4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B31044DF-13B9-450F-A5CE-9785AC5401B3}">
      <dgm:prSet phldrT="[文本]" custT="1"/>
      <dgm:spPr/>
      <dgm:t>
        <a:bodyPr/>
        <a:lstStyle/>
        <a:p>
          <a:r>
            <a:rPr lang="zh-CN" altLang="en-US" sz="20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包含行业</a:t>
          </a:r>
          <a:endParaRPr lang="zh-CN" altLang="en-US" sz="20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B11F173-397E-49FC-B43D-781C5EA927E4}" cxnId="{EAE81D89-EBB2-4098-8C0B-4A0A3F8CA06B}" type="parTrans">
      <dgm:prSet/>
      <dgm:spPr/>
      <dgm:t>
        <a:bodyPr/>
        <a:lstStyle/>
        <a:p>
          <a:endParaRPr lang="zh-CN" altLang="en-US" sz="200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A718E87-065A-4DC5-8DD2-A56C7937827F}" cxnId="{EAE81D89-EBB2-4098-8C0B-4A0A3F8CA06B}" type="sibTrans">
      <dgm:prSet/>
      <dgm:spPr/>
      <dgm:t>
        <a:bodyPr/>
        <a:lstStyle/>
        <a:p>
          <a:endParaRPr lang="zh-CN" altLang="en-US" sz="200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8A929B4-13AA-43A6-BA17-9E42BF71F52F}">
      <dgm:prSet phldrT="[文本]" custT="1"/>
      <dgm:spPr>
        <a:solidFill>
          <a:srgbClr val="F79600"/>
        </a:solidFill>
      </dgm:spPr>
      <dgm:t>
        <a:bodyPr/>
        <a:lstStyle/>
        <a:p>
          <a:r>
            <a: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rPr>
            <a:t>水泥</a:t>
          </a:r>
          <a:endParaRPr lang="zh-CN" altLang="en-US" sz="2400" b="1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153C773-6712-4CDC-8B4C-3AD91A22F13E}" cxnId="{03BD06CD-6C2A-4D0B-82E5-3BF88CF8EF8F}" type="parTrans">
      <dgm:prSet/>
      <dgm:spPr/>
      <dgm:t>
        <a:bodyPr/>
        <a:lstStyle/>
        <a:p>
          <a:endParaRPr lang="zh-CN" altLang="en-US" sz="200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86A7434-0B74-4B20-95EC-98DEAACA53DF}" cxnId="{03BD06CD-6C2A-4D0B-82E5-3BF88CF8EF8F}" type="sibTrans">
      <dgm:prSet/>
      <dgm:spPr/>
      <dgm:t>
        <a:bodyPr/>
        <a:lstStyle/>
        <a:p>
          <a:endParaRPr lang="zh-CN" altLang="en-US" sz="200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0353B35-2AC4-4F5E-973B-FFA060151289}">
      <dgm:prSet phldrT="[文本]" custT="1"/>
      <dgm:spPr/>
      <dgm:t>
        <a:bodyPr/>
        <a:lstStyle/>
        <a:p>
          <a:r>
            <a:rPr lang="zh-CN" altLang="en-US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rPr>
            <a:t>平板玻璃</a:t>
          </a:r>
          <a:endParaRPr lang="zh-CN" altLang="en-US" sz="20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9C92C75-00BC-4530-A44F-36F3AB0DB12E}" cxnId="{58AF72E6-9C25-404A-AD6E-9AB7CE3FAF32}" type="parTrans">
      <dgm:prSet/>
      <dgm:spPr/>
      <dgm:t>
        <a:bodyPr/>
        <a:lstStyle/>
        <a:p>
          <a:endParaRPr lang="zh-CN" altLang="en-US" sz="200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4C8B0E5-99AF-449A-8D35-3DCDD76288CD}" cxnId="{58AF72E6-9C25-404A-AD6E-9AB7CE3FAF32}" type="sibTrans">
      <dgm:prSet/>
      <dgm:spPr/>
      <dgm:t>
        <a:bodyPr/>
        <a:lstStyle/>
        <a:p>
          <a:endParaRPr lang="zh-CN" altLang="en-US" sz="200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58ABB7D-8973-40BA-89EC-6B48D9C051EC}">
      <dgm:prSet phldrT="[文本]" custT="1"/>
      <dgm:spPr/>
      <dgm:t>
        <a:bodyPr/>
        <a:lstStyle/>
        <a:p>
          <a:r>
            <a:rPr lang="zh-CN" altLang="en-US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rPr>
            <a:t>玻璃纤维</a:t>
          </a:r>
          <a:endParaRPr lang="zh-CN" altLang="en-US" sz="20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0ADD7B0-7A4D-4DEE-90AC-EF2CFBCDA5A1}" cxnId="{084FED78-9F49-47BA-A35C-EFF10FECEBC2}" type="parTrans">
      <dgm:prSet/>
      <dgm:spPr/>
      <dgm:t>
        <a:bodyPr/>
        <a:lstStyle/>
        <a:p>
          <a:endParaRPr lang="zh-CN" altLang="en-US" sz="200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883552A-DDBD-459B-AA83-9EC3B6E025C5}" cxnId="{084FED78-9F49-47BA-A35C-EFF10FECEBC2}" type="sibTrans">
      <dgm:prSet/>
      <dgm:spPr/>
      <dgm:t>
        <a:bodyPr/>
        <a:lstStyle/>
        <a:p>
          <a:endParaRPr lang="zh-CN" altLang="en-US" sz="200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0455AB4-4623-45B5-A10A-F457DB90E727}">
      <dgm:prSet custT="1"/>
      <dgm:spPr/>
      <dgm:t>
        <a:bodyPr/>
        <a:lstStyle/>
        <a:p>
          <a:r>
            <a:rPr lang="zh-CN" altLang="en-US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rPr>
            <a:t>耐火材料</a:t>
          </a:r>
          <a:endParaRPr lang="zh-CN" altLang="en-US" sz="20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3D8CD82-2661-478E-A50E-E1BE1C75D2A9}" cxnId="{277BECCD-6410-4C68-9AE2-1AA2A0071034}" type="parTrans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E46185F-5724-4AFD-8E89-D72934AD158F}" cxnId="{277BECCD-6410-4C68-9AE2-1AA2A0071034}" type="sibTrans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E6536D1-5303-4353-A9F7-B93DFA368E1A}">
      <dgm:prSet custT="1"/>
      <dgm:spPr/>
      <dgm:t>
        <a:bodyPr/>
        <a:lstStyle/>
        <a:p>
          <a:r>
            <a:rPr lang="zh-CN" altLang="en-US" sz="200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rPr>
            <a:t>石墨</a:t>
          </a:r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7E92A96-C4BB-4498-8BD6-75A6E533562F}" cxnId="{382CB2CF-5A65-4CE5-8D97-4BFD9F2BCD09}" type="parTrans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35B5668-8513-41C6-B7E3-7DDE5703B2E6}" cxnId="{382CB2CF-5A65-4CE5-8D97-4BFD9F2BCD09}" type="sibTrans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A05498D-38D7-45BE-AD25-5E5B5D53A2B2}">
      <dgm:prSet custT="1"/>
      <dgm:spPr/>
      <dgm:t>
        <a:bodyPr/>
        <a:lstStyle/>
        <a:p>
          <a:r>
            <a:rPr lang="zh-CN" altLang="en-US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rPr>
            <a:t>萤石</a:t>
          </a:r>
          <a:endParaRPr lang="zh-CN" altLang="en-US" sz="20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C989EDD-F2C2-4FEC-BC2B-AFD5C9E5B797}" cxnId="{DEA1D7F8-1E9B-456A-8CB5-E93837B5CD8B}" type="parTrans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B822CC5-401D-4CB2-91A8-30AC204AA640}" cxnId="{DEA1D7F8-1E9B-456A-8CB5-E93837B5CD8B}" type="sibTrans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E2CD995-4006-4BCF-A5BE-7C006D8E7443}" type="pres">
      <dgm:prSet presAssocID="{F471F1BE-5457-4870-9588-1AD8F442C5A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77D2C1E1-CCE8-49E8-86C7-576F6021FF9D}" type="pres">
      <dgm:prSet presAssocID="{B31044DF-13B9-450F-A5CE-9785AC5401B3}" presName="hierRoot1" presStyleCnt="0">
        <dgm:presLayoutVars>
          <dgm:hierBranch val="init"/>
        </dgm:presLayoutVars>
      </dgm:prSet>
      <dgm:spPr/>
    </dgm:pt>
    <dgm:pt modelId="{EEE75F30-4103-4748-9B80-8961924BDF86}" type="pres">
      <dgm:prSet presAssocID="{B31044DF-13B9-450F-A5CE-9785AC5401B3}" presName="rootComposite1" presStyleCnt="0"/>
      <dgm:spPr/>
    </dgm:pt>
    <dgm:pt modelId="{A8757CC0-037F-4E31-9239-D9EA80E1531D}" type="pres">
      <dgm:prSet presAssocID="{B31044DF-13B9-450F-A5CE-9785AC5401B3}" presName="rootText1" presStyleLbl="node0" presStyleIdx="0" presStyleCnt="1" custLinFactNeighborX="-5890" custLinFactNeighborY="-1656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68E09B5-7AA0-4B8D-BA0D-1DF161D89C8F}" type="pres">
      <dgm:prSet presAssocID="{B31044DF-13B9-450F-A5CE-9785AC5401B3}" presName="rootConnector1" presStyleLbl="node1" presStyleIdx="0" presStyleCnt="0"/>
      <dgm:spPr/>
      <dgm:t>
        <a:bodyPr/>
        <a:lstStyle/>
        <a:p>
          <a:endParaRPr lang="zh-CN" altLang="en-US"/>
        </a:p>
      </dgm:t>
    </dgm:pt>
    <dgm:pt modelId="{7226E435-4E76-4A38-B820-FD435FB6EE2C}" type="pres">
      <dgm:prSet presAssocID="{B31044DF-13B9-450F-A5CE-9785AC5401B3}" presName="hierChild2" presStyleCnt="0"/>
      <dgm:spPr/>
    </dgm:pt>
    <dgm:pt modelId="{4D9E200D-D946-408D-B0D9-3EB53C2950E0}" type="pres">
      <dgm:prSet presAssocID="{F153C773-6712-4CDC-8B4C-3AD91A22F13E}" presName="Name37" presStyleLbl="parChTrans1D2" presStyleIdx="0" presStyleCnt="6"/>
      <dgm:spPr/>
      <dgm:t>
        <a:bodyPr/>
        <a:lstStyle/>
        <a:p>
          <a:endParaRPr lang="zh-CN" altLang="en-US"/>
        </a:p>
      </dgm:t>
    </dgm:pt>
    <dgm:pt modelId="{F5DA9CB6-11DD-4F63-9152-844437F8281D}" type="pres">
      <dgm:prSet presAssocID="{C8A929B4-13AA-43A6-BA17-9E42BF71F52F}" presName="hierRoot2" presStyleCnt="0">
        <dgm:presLayoutVars>
          <dgm:hierBranch val="init"/>
        </dgm:presLayoutVars>
      </dgm:prSet>
      <dgm:spPr/>
    </dgm:pt>
    <dgm:pt modelId="{A0BF31CA-960A-440E-B289-688B1266A718}" type="pres">
      <dgm:prSet presAssocID="{C8A929B4-13AA-43A6-BA17-9E42BF71F52F}" presName="rootComposite" presStyleCnt="0"/>
      <dgm:spPr/>
    </dgm:pt>
    <dgm:pt modelId="{144C53FF-D686-42E5-A64F-8C3A5D884FB2}" type="pres">
      <dgm:prSet presAssocID="{C8A929B4-13AA-43A6-BA17-9E42BF71F52F}" presName="rootText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D3E8DF94-432A-45B3-A1C7-E55258ACFFC8}" type="pres">
      <dgm:prSet presAssocID="{C8A929B4-13AA-43A6-BA17-9E42BF71F52F}" presName="rootConnector" presStyleLbl="node2" presStyleIdx="0" presStyleCnt="6"/>
      <dgm:spPr/>
      <dgm:t>
        <a:bodyPr/>
        <a:lstStyle/>
        <a:p>
          <a:endParaRPr lang="zh-CN" altLang="en-US"/>
        </a:p>
      </dgm:t>
    </dgm:pt>
    <dgm:pt modelId="{46F19A78-F29E-4830-A668-A667AD57BDDF}" type="pres">
      <dgm:prSet presAssocID="{C8A929B4-13AA-43A6-BA17-9E42BF71F52F}" presName="hierChild4" presStyleCnt="0"/>
      <dgm:spPr/>
    </dgm:pt>
    <dgm:pt modelId="{24CAF99B-BBA1-49B7-9C7D-8A3869280F10}" type="pres">
      <dgm:prSet presAssocID="{C8A929B4-13AA-43A6-BA17-9E42BF71F52F}" presName="hierChild5" presStyleCnt="0"/>
      <dgm:spPr/>
    </dgm:pt>
    <dgm:pt modelId="{DD1FC85F-E572-4177-9EE2-4587488BDF72}" type="pres">
      <dgm:prSet presAssocID="{D9C92C75-00BC-4530-A44F-36F3AB0DB12E}" presName="Name37" presStyleLbl="parChTrans1D2" presStyleIdx="1" presStyleCnt="6"/>
      <dgm:spPr/>
      <dgm:t>
        <a:bodyPr/>
        <a:lstStyle/>
        <a:p>
          <a:endParaRPr lang="zh-CN" altLang="en-US"/>
        </a:p>
      </dgm:t>
    </dgm:pt>
    <dgm:pt modelId="{AE4772C4-1B00-4674-BB8A-160927D1CFF4}" type="pres">
      <dgm:prSet presAssocID="{70353B35-2AC4-4F5E-973B-FFA060151289}" presName="hierRoot2" presStyleCnt="0">
        <dgm:presLayoutVars>
          <dgm:hierBranch val="init"/>
        </dgm:presLayoutVars>
      </dgm:prSet>
      <dgm:spPr/>
    </dgm:pt>
    <dgm:pt modelId="{F2F3BAD4-EE1B-4E01-B78B-D4C7FDC55AE5}" type="pres">
      <dgm:prSet presAssocID="{70353B35-2AC4-4F5E-973B-FFA060151289}" presName="rootComposite" presStyleCnt="0"/>
      <dgm:spPr/>
    </dgm:pt>
    <dgm:pt modelId="{43EDE0C9-09A0-4C66-9F58-A0FCC046AF69}" type="pres">
      <dgm:prSet presAssocID="{70353B35-2AC4-4F5E-973B-FFA060151289}" presName="rootText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7CF0298-5C5E-4BB1-A5DC-F1AB1309D3D2}" type="pres">
      <dgm:prSet presAssocID="{70353B35-2AC4-4F5E-973B-FFA060151289}" presName="rootConnector" presStyleLbl="node2" presStyleIdx="1" presStyleCnt="6"/>
      <dgm:spPr/>
      <dgm:t>
        <a:bodyPr/>
        <a:lstStyle/>
        <a:p>
          <a:endParaRPr lang="zh-CN" altLang="en-US"/>
        </a:p>
      </dgm:t>
    </dgm:pt>
    <dgm:pt modelId="{3D164193-0EFD-437D-8096-E3EA845B2EE8}" type="pres">
      <dgm:prSet presAssocID="{70353B35-2AC4-4F5E-973B-FFA060151289}" presName="hierChild4" presStyleCnt="0"/>
      <dgm:spPr/>
    </dgm:pt>
    <dgm:pt modelId="{281D531B-C0A3-468F-86A2-1519B59B91F2}" type="pres">
      <dgm:prSet presAssocID="{70353B35-2AC4-4F5E-973B-FFA060151289}" presName="hierChild5" presStyleCnt="0"/>
      <dgm:spPr/>
    </dgm:pt>
    <dgm:pt modelId="{E1FB2D19-72C8-48B7-A93E-D858851E399E}" type="pres">
      <dgm:prSet presAssocID="{50ADD7B0-7A4D-4DEE-90AC-EF2CFBCDA5A1}" presName="Name37" presStyleLbl="parChTrans1D2" presStyleIdx="2" presStyleCnt="6"/>
      <dgm:spPr/>
      <dgm:t>
        <a:bodyPr/>
        <a:lstStyle/>
        <a:p>
          <a:endParaRPr lang="zh-CN" altLang="en-US"/>
        </a:p>
      </dgm:t>
    </dgm:pt>
    <dgm:pt modelId="{5E1E1733-D0C4-4CBD-932E-2C6F1A5C3365}" type="pres">
      <dgm:prSet presAssocID="{B58ABB7D-8973-40BA-89EC-6B48D9C051EC}" presName="hierRoot2" presStyleCnt="0">
        <dgm:presLayoutVars>
          <dgm:hierBranch val="init"/>
        </dgm:presLayoutVars>
      </dgm:prSet>
      <dgm:spPr/>
    </dgm:pt>
    <dgm:pt modelId="{E994949A-740A-4719-A21F-7325C83EE742}" type="pres">
      <dgm:prSet presAssocID="{B58ABB7D-8973-40BA-89EC-6B48D9C051EC}" presName="rootComposite" presStyleCnt="0"/>
      <dgm:spPr/>
    </dgm:pt>
    <dgm:pt modelId="{0A5A1982-EC33-46DE-8327-C182C98EEE8D}" type="pres">
      <dgm:prSet presAssocID="{B58ABB7D-8973-40BA-89EC-6B48D9C051EC}" presName="rootText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409A4AD-E8FD-4C97-B578-B65D61FFA00C}" type="pres">
      <dgm:prSet presAssocID="{B58ABB7D-8973-40BA-89EC-6B48D9C051EC}" presName="rootConnector" presStyleLbl="node2" presStyleIdx="2" presStyleCnt="6"/>
      <dgm:spPr/>
      <dgm:t>
        <a:bodyPr/>
        <a:lstStyle/>
        <a:p>
          <a:endParaRPr lang="zh-CN" altLang="en-US"/>
        </a:p>
      </dgm:t>
    </dgm:pt>
    <dgm:pt modelId="{FEDED1AC-C727-4704-B040-C480A4B498BD}" type="pres">
      <dgm:prSet presAssocID="{B58ABB7D-8973-40BA-89EC-6B48D9C051EC}" presName="hierChild4" presStyleCnt="0"/>
      <dgm:spPr/>
    </dgm:pt>
    <dgm:pt modelId="{8F7C1746-C66C-44ED-8BD6-E9E164E54885}" type="pres">
      <dgm:prSet presAssocID="{B58ABB7D-8973-40BA-89EC-6B48D9C051EC}" presName="hierChild5" presStyleCnt="0"/>
      <dgm:spPr/>
    </dgm:pt>
    <dgm:pt modelId="{6E045003-0613-4D43-BC37-6B23CEE47D66}" type="pres">
      <dgm:prSet presAssocID="{53D8CD82-2661-478E-A50E-E1BE1C75D2A9}" presName="Name37" presStyleLbl="parChTrans1D2" presStyleIdx="3" presStyleCnt="6"/>
      <dgm:spPr/>
      <dgm:t>
        <a:bodyPr/>
        <a:lstStyle/>
        <a:p>
          <a:endParaRPr lang="zh-CN" altLang="en-US"/>
        </a:p>
      </dgm:t>
    </dgm:pt>
    <dgm:pt modelId="{8F370778-B6B5-409B-96D2-BFAEE2E09D8B}" type="pres">
      <dgm:prSet presAssocID="{40455AB4-4623-45B5-A10A-F457DB90E727}" presName="hierRoot2" presStyleCnt="0">
        <dgm:presLayoutVars>
          <dgm:hierBranch val="init"/>
        </dgm:presLayoutVars>
      </dgm:prSet>
      <dgm:spPr/>
    </dgm:pt>
    <dgm:pt modelId="{805E4911-2E25-43A0-8483-78B0A373221C}" type="pres">
      <dgm:prSet presAssocID="{40455AB4-4623-45B5-A10A-F457DB90E727}" presName="rootComposite" presStyleCnt="0"/>
      <dgm:spPr/>
    </dgm:pt>
    <dgm:pt modelId="{B7550D85-40B3-438D-96BD-43671F70A63C}" type="pres">
      <dgm:prSet presAssocID="{40455AB4-4623-45B5-A10A-F457DB90E727}" presName="rootText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C4DEB76-D462-4E9F-9504-C27FCD912474}" type="pres">
      <dgm:prSet presAssocID="{40455AB4-4623-45B5-A10A-F457DB90E727}" presName="rootConnector" presStyleLbl="node2" presStyleIdx="3" presStyleCnt="6"/>
      <dgm:spPr/>
      <dgm:t>
        <a:bodyPr/>
        <a:lstStyle/>
        <a:p>
          <a:endParaRPr lang="zh-CN" altLang="en-US"/>
        </a:p>
      </dgm:t>
    </dgm:pt>
    <dgm:pt modelId="{CD013213-1F2A-4AF5-8C41-16ACB26AF8CB}" type="pres">
      <dgm:prSet presAssocID="{40455AB4-4623-45B5-A10A-F457DB90E727}" presName="hierChild4" presStyleCnt="0"/>
      <dgm:spPr/>
    </dgm:pt>
    <dgm:pt modelId="{46C10396-4D8D-4B58-A807-66967B3F2F74}" type="pres">
      <dgm:prSet presAssocID="{40455AB4-4623-45B5-A10A-F457DB90E727}" presName="hierChild5" presStyleCnt="0"/>
      <dgm:spPr/>
    </dgm:pt>
    <dgm:pt modelId="{B59990F6-B2F8-48CB-9E0D-DE19A0C3D8E3}" type="pres">
      <dgm:prSet presAssocID="{67E92A96-C4BB-4498-8BD6-75A6E533562F}" presName="Name37" presStyleLbl="parChTrans1D2" presStyleIdx="4" presStyleCnt="6"/>
      <dgm:spPr/>
      <dgm:t>
        <a:bodyPr/>
        <a:lstStyle/>
        <a:p>
          <a:endParaRPr lang="zh-CN" altLang="en-US"/>
        </a:p>
      </dgm:t>
    </dgm:pt>
    <dgm:pt modelId="{2F66A36C-74FE-4FA3-B68C-D91B85662CD5}" type="pres">
      <dgm:prSet presAssocID="{3E6536D1-5303-4353-A9F7-B93DFA368E1A}" presName="hierRoot2" presStyleCnt="0">
        <dgm:presLayoutVars>
          <dgm:hierBranch val="init"/>
        </dgm:presLayoutVars>
      </dgm:prSet>
      <dgm:spPr/>
    </dgm:pt>
    <dgm:pt modelId="{8F76FEFA-387F-4C05-AD9B-86CA05E82C24}" type="pres">
      <dgm:prSet presAssocID="{3E6536D1-5303-4353-A9F7-B93DFA368E1A}" presName="rootComposite" presStyleCnt="0"/>
      <dgm:spPr/>
    </dgm:pt>
    <dgm:pt modelId="{C4410E64-E305-42C6-A1D3-6E96FC10474F}" type="pres">
      <dgm:prSet presAssocID="{3E6536D1-5303-4353-A9F7-B93DFA368E1A}" presName="rootText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592B62F-1BFF-49C1-B595-F3A0C301C22C}" type="pres">
      <dgm:prSet presAssocID="{3E6536D1-5303-4353-A9F7-B93DFA368E1A}" presName="rootConnector" presStyleLbl="node2" presStyleIdx="4" presStyleCnt="6"/>
      <dgm:spPr/>
      <dgm:t>
        <a:bodyPr/>
        <a:lstStyle/>
        <a:p>
          <a:endParaRPr lang="zh-CN" altLang="en-US"/>
        </a:p>
      </dgm:t>
    </dgm:pt>
    <dgm:pt modelId="{343EF205-621D-4D4D-99E9-FDC1DA98E09C}" type="pres">
      <dgm:prSet presAssocID="{3E6536D1-5303-4353-A9F7-B93DFA368E1A}" presName="hierChild4" presStyleCnt="0"/>
      <dgm:spPr/>
    </dgm:pt>
    <dgm:pt modelId="{685DDA0B-4EED-4740-AD0B-88632483FEBD}" type="pres">
      <dgm:prSet presAssocID="{3E6536D1-5303-4353-A9F7-B93DFA368E1A}" presName="hierChild5" presStyleCnt="0"/>
      <dgm:spPr/>
    </dgm:pt>
    <dgm:pt modelId="{8F04BAB8-69CB-497B-8758-3CE032F4B6DA}" type="pres">
      <dgm:prSet presAssocID="{2C989EDD-F2C2-4FEC-BC2B-AFD5C9E5B797}" presName="Name37" presStyleLbl="parChTrans1D2" presStyleIdx="5" presStyleCnt="6"/>
      <dgm:spPr/>
      <dgm:t>
        <a:bodyPr/>
        <a:lstStyle/>
        <a:p>
          <a:endParaRPr lang="zh-CN" altLang="en-US"/>
        </a:p>
      </dgm:t>
    </dgm:pt>
    <dgm:pt modelId="{B11D0887-F27A-4138-9189-946EA7188525}" type="pres">
      <dgm:prSet presAssocID="{FA05498D-38D7-45BE-AD25-5E5B5D53A2B2}" presName="hierRoot2" presStyleCnt="0">
        <dgm:presLayoutVars>
          <dgm:hierBranch val="init"/>
        </dgm:presLayoutVars>
      </dgm:prSet>
      <dgm:spPr/>
    </dgm:pt>
    <dgm:pt modelId="{1653807A-E994-4906-A7CE-208DF5982050}" type="pres">
      <dgm:prSet presAssocID="{FA05498D-38D7-45BE-AD25-5E5B5D53A2B2}" presName="rootComposite" presStyleCnt="0"/>
      <dgm:spPr/>
    </dgm:pt>
    <dgm:pt modelId="{83C062D2-DA92-40A2-8A26-785B38767003}" type="pres">
      <dgm:prSet presAssocID="{FA05498D-38D7-45BE-AD25-5E5B5D53A2B2}" presName="rootText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18E1B57-AF7A-4A61-B12F-CDF21968B770}" type="pres">
      <dgm:prSet presAssocID="{FA05498D-38D7-45BE-AD25-5E5B5D53A2B2}" presName="rootConnector" presStyleLbl="node2" presStyleIdx="5" presStyleCnt="6"/>
      <dgm:spPr/>
      <dgm:t>
        <a:bodyPr/>
        <a:lstStyle/>
        <a:p>
          <a:endParaRPr lang="zh-CN" altLang="en-US"/>
        </a:p>
      </dgm:t>
    </dgm:pt>
    <dgm:pt modelId="{712C9DD3-B3F0-42D6-9EEE-DD09E9ABC9DB}" type="pres">
      <dgm:prSet presAssocID="{FA05498D-38D7-45BE-AD25-5E5B5D53A2B2}" presName="hierChild4" presStyleCnt="0"/>
      <dgm:spPr/>
    </dgm:pt>
    <dgm:pt modelId="{FB4AD3F8-0499-4207-B31C-441DD3692B70}" type="pres">
      <dgm:prSet presAssocID="{FA05498D-38D7-45BE-AD25-5E5B5D53A2B2}" presName="hierChild5" presStyleCnt="0"/>
      <dgm:spPr/>
    </dgm:pt>
    <dgm:pt modelId="{867D011C-5623-4D9E-9DD6-A8D94D5F8E04}" type="pres">
      <dgm:prSet presAssocID="{B31044DF-13B9-450F-A5CE-9785AC5401B3}" presName="hierChild3" presStyleCnt="0"/>
      <dgm:spPr/>
    </dgm:pt>
  </dgm:ptLst>
  <dgm:cxnLst>
    <dgm:cxn modelId="{D9BA0D90-661A-4A5F-BD82-8A467C845C09}" type="presOf" srcId="{40455AB4-4623-45B5-A10A-F457DB90E727}" destId="{B7550D85-40B3-438D-96BD-43671F70A63C}" srcOrd="0" destOrd="0" presId="urn:microsoft.com/office/officeart/2005/8/layout/orgChart1"/>
    <dgm:cxn modelId="{58AF72E6-9C25-404A-AD6E-9AB7CE3FAF32}" srcId="{B31044DF-13B9-450F-A5CE-9785AC5401B3}" destId="{70353B35-2AC4-4F5E-973B-FFA060151289}" srcOrd="1" destOrd="0" parTransId="{D9C92C75-00BC-4530-A44F-36F3AB0DB12E}" sibTransId="{C4C8B0E5-99AF-449A-8D35-3DCDD76288CD}"/>
    <dgm:cxn modelId="{8362C524-CC70-4122-B531-17F6932F93CF}" type="presOf" srcId="{2C989EDD-F2C2-4FEC-BC2B-AFD5C9E5B797}" destId="{8F04BAB8-69CB-497B-8758-3CE032F4B6DA}" srcOrd="0" destOrd="0" presId="urn:microsoft.com/office/officeart/2005/8/layout/orgChart1"/>
    <dgm:cxn modelId="{3556ADB5-3C5C-4D6C-B039-14C797BD0116}" type="presOf" srcId="{B31044DF-13B9-450F-A5CE-9785AC5401B3}" destId="{A8757CC0-037F-4E31-9239-D9EA80E1531D}" srcOrd="0" destOrd="0" presId="urn:microsoft.com/office/officeart/2005/8/layout/orgChart1"/>
    <dgm:cxn modelId="{9E5C0751-D646-46D3-AA58-9FCD34E9BE1D}" type="presOf" srcId="{FA05498D-38D7-45BE-AD25-5E5B5D53A2B2}" destId="{83C062D2-DA92-40A2-8A26-785B38767003}" srcOrd="0" destOrd="0" presId="urn:microsoft.com/office/officeart/2005/8/layout/orgChart1"/>
    <dgm:cxn modelId="{382CB2CF-5A65-4CE5-8D97-4BFD9F2BCD09}" srcId="{B31044DF-13B9-450F-A5CE-9785AC5401B3}" destId="{3E6536D1-5303-4353-A9F7-B93DFA368E1A}" srcOrd="4" destOrd="0" parTransId="{67E92A96-C4BB-4498-8BD6-75A6E533562F}" sibTransId="{335B5668-8513-41C6-B7E3-7DDE5703B2E6}"/>
    <dgm:cxn modelId="{6EB89434-8643-43F6-B785-30373CE3E7DA}" type="presOf" srcId="{B31044DF-13B9-450F-A5CE-9785AC5401B3}" destId="{468E09B5-7AA0-4B8D-BA0D-1DF161D89C8F}" srcOrd="1" destOrd="0" presId="urn:microsoft.com/office/officeart/2005/8/layout/orgChart1"/>
    <dgm:cxn modelId="{DEA1D7F8-1E9B-456A-8CB5-E93837B5CD8B}" srcId="{B31044DF-13B9-450F-A5CE-9785AC5401B3}" destId="{FA05498D-38D7-45BE-AD25-5E5B5D53A2B2}" srcOrd="5" destOrd="0" parTransId="{2C989EDD-F2C2-4FEC-BC2B-AFD5C9E5B797}" sibTransId="{9B822CC5-401D-4CB2-91A8-30AC204AA640}"/>
    <dgm:cxn modelId="{8C920980-8AEC-4503-8AB2-4DDFB7719F8D}" type="presOf" srcId="{F153C773-6712-4CDC-8B4C-3AD91A22F13E}" destId="{4D9E200D-D946-408D-B0D9-3EB53C2950E0}" srcOrd="0" destOrd="0" presId="urn:microsoft.com/office/officeart/2005/8/layout/orgChart1"/>
    <dgm:cxn modelId="{6FAE5B24-E5C1-4DA7-9FDE-1B36D73E20EB}" type="presOf" srcId="{C8A929B4-13AA-43A6-BA17-9E42BF71F52F}" destId="{D3E8DF94-432A-45B3-A1C7-E55258ACFFC8}" srcOrd="1" destOrd="0" presId="urn:microsoft.com/office/officeart/2005/8/layout/orgChart1"/>
    <dgm:cxn modelId="{AF506C04-5021-4FDA-B801-B61D63C67147}" type="presOf" srcId="{50ADD7B0-7A4D-4DEE-90AC-EF2CFBCDA5A1}" destId="{E1FB2D19-72C8-48B7-A93E-D858851E399E}" srcOrd="0" destOrd="0" presId="urn:microsoft.com/office/officeart/2005/8/layout/orgChart1"/>
    <dgm:cxn modelId="{03BD06CD-6C2A-4D0B-82E5-3BF88CF8EF8F}" srcId="{B31044DF-13B9-450F-A5CE-9785AC5401B3}" destId="{C8A929B4-13AA-43A6-BA17-9E42BF71F52F}" srcOrd="0" destOrd="0" parTransId="{F153C773-6712-4CDC-8B4C-3AD91A22F13E}" sibTransId="{986A7434-0B74-4B20-95EC-98DEAACA53DF}"/>
    <dgm:cxn modelId="{277BECCD-6410-4C68-9AE2-1AA2A0071034}" srcId="{B31044DF-13B9-450F-A5CE-9785AC5401B3}" destId="{40455AB4-4623-45B5-A10A-F457DB90E727}" srcOrd="3" destOrd="0" parTransId="{53D8CD82-2661-478E-A50E-E1BE1C75D2A9}" sibTransId="{FE46185F-5724-4AFD-8E89-D72934AD158F}"/>
    <dgm:cxn modelId="{861DC4F1-E1D6-4CC2-ABD2-B59334C0D67A}" type="presOf" srcId="{F471F1BE-5457-4870-9588-1AD8F442C5A4}" destId="{BE2CD995-4006-4BCF-A5BE-7C006D8E7443}" srcOrd="0" destOrd="0" presId="urn:microsoft.com/office/officeart/2005/8/layout/orgChart1"/>
    <dgm:cxn modelId="{40124DE5-FEF9-4988-98E0-C3BCE2094F1E}" type="presOf" srcId="{B58ABB7D-8973-40BA-89EC-6B48D9C051EC}" destId="{0A5A1982-EC33-46DE-8327-C182C98EEE8D}" srcOrd="0" destOrd="0" presId="urn:microsoft.com/office/officeart/2005/8/layout/orgChart1"/>
    <dgm:cxn modelId="{3625F14D-7D0A-4267-BB39-DD6283D8B155}" type="presOf" srcId="{70353B35-2AC4-4F5E-973B-FFA060151289}" destId="{43EDE0C9-09A0-4C66-9F58-A0FCC046AF69}" srcOrd="0" destOrd="0" presId="urn:microsoft.com/office/officeart/2005/8/layout/orgChart1"/>
    <dgm:cxn modelId="{5EB6E892-5A70-4B31-942B-D1C4B0492BFC}" type="presOf" srcId="{3E6536D1-5303-4353-A9F7-B93DFA368E1A}" destId="{C4410E64-E305-42C6-A1D3-6E96FC10474F}" srcOrd="0" destOrd="0" presId="urn:microsoft.com/office/officeart/2005/8/layout/orgChart1"/>
    <dgm:cxn modelId="{E568ACFB-FB1D-42A8-A436-3569079F6676}" type="presOf" srcId="{40455AB4-4623-45B5-A10A-F457DB90E727}" destId="{2C4DEB76-D462-4E9F-9504-C27FCD912474}" srcOrd="1" destOrd="0" presId="urn:microsoft.com/office/officeart/2005/8/layout/orgChart1"/>
    <dgm:cxn modelId="{AE5F53F6-CA6B-4B94-98C5-108E6AB41490}" type="presOf" srcId="{3E6536D1-5303-4353-A9F7-B93DFA368E1A}" destId="{E592B62F-1BFF-49C1-B595-F3A0C301C22C}" srcOrd="1" destOrd="0" presId="urn:microsoft.com/office/officeart/2005/8/layout/orgChart1"/>
    <dgm:cxn modelId="{79CE81E2-514A-4CB5-B4A2-38A3ABD59FD4}" type="presOf" srcId="{FA05498D-38D7-45BE-AD25-5E5B5D53A2B2}" destId="{B18E1B57-AF7A-4A61-B12F-CDF21968B770}" srcOrd="1" destOrd="0" presId="urn:microsoft.com/office/officeart/2005/8/layout/orgChart1"/>
    <dgm:cxn modelId="{EAE81D89-EBB2-4098-8C0B-4A0A3F8CA06B}" srcId="{F471F1BE-5457-4870-9588-1AD8F442C5A4}" destId="{B31044DF-13B9-450F-A5CE-9785AC5401B3}" srcOrd="0" destOrd="0" parTransId="{EB11F173-397E-49FC-B43D-781C5EA927E4}" sibTransId="{CA718E87-065A-4DC5-8DD2-A56C7937827F}"/>
    <dgm:cxn modelId="{9144CD3B-E8B1-46AB-8A7A-67F0D489832A}" type="presOf" srcId="{70353B35-2AC4-4F5E-973B-FFA060151289}" destId="{F7CF0298-5C5E-4BB1-A5DC-F1AB1309D3D2}" srcOrd="1" destOrd="0" presId="urn:microsoft.com/office/officeart/2005/8/layout/orgChart1"/>
    <dgm:cxn modelId="{648721DB-434D-48F3-B920-21850DAD1A5C}" type="presOf" srcId="{C8A929B4-13AA-43A6-BA17-9E42BF71F52F}" destId="{144C53FF-D686-42E5-A64F-8C3A5D884FB2}" srcOrd="0" destOrd="0" presId="urn:microsoft.com/office/officeart/2005/8/layout/orgChart1"/>
    <dgm:cxn modelId="{2E28F947-B8C5-4D7D-9CAF-96FB5425AFCB}" type="presOf" srcId="{B58ABB7D-8973-40BA-89EC-6B48D9C051EC}" destId="{3409A4AD-E8FD-4C97-B578-B65D61FFA00C}" srcOrd="1" destOrd="0" presId="urn:microsoft.com/office/officeart/2005/8/layout/orgChart1"/>
    <dgm:cxn modelId="{9FB4D44A-774A-4FCF-BE0A-E105A0D3D6E1}" type="presOf" srcId="{D9C92C75-00BC-4530-A44F-36F3AB0DB12E}" destId="{DD1FC85F-E572-4177-9EE2-4587488BDF72}" srcOrd="0" destOrd="0" presId="urn:microsoft.com/office/officeart/2005/8/layout/orgChart1"/>
    <dgm:cxn modelId="{084FED78-9F49-47BA-A35C-EFF10FECEBC2}" srcId="{B31044DF-13B9-450F-A5CE-9785AC5401B3}" destId="{B58ABB7D-8973-40BA-89EC-6B48D9C051EC}" srcOrd="2" destOrd="0" parTransId="{50ADD7B0-7A4D-4DEE-90AC-EF2CFBCDA5A1}" sibTransId="{6883552A-DDBD-459B-AA83-9EC3B6E025C5}"/>
    <dgm:cxn modelId="{3B5FFA26-801F-4E3F-AF2F-BC3843FA7CDE}" type="presOf" srcId="{67E92A96-C4BB-4498-8BD6-75A6E533562F}" destId="{B59990F6-B2F8-48CB-9E0D-DE19A0C3D8E3}" srcOrd="0" destOrd="0" presId="urn:microsoft.com/office/officeart/2005/8/layout/orgChart1"/>
    <dgm:cxn modelId="{24FFFB4E-A464-47F5-97DA-FEE3A99B4CD1}" type="presOf" srcId="{53D8CD82-2661-478E-A50E-E1BE1C75D2A9}" destId="{6E045003-0613-4D43-BC37-6B23CEE47D66}" srcOrd="0" destOrd="0" presId="urn:microsoft.com/office/officeart/2005/8/layout/orgChart1"/>
    <dgm:cxn modelId="{31945899-F273-41CA-B5C6-B9163857804A}" type="presParOf" srcId="{BE2CD995-4006-4BCF-A5BE-7C006D8E7443}" destId="{77D2C1E1-CCE8-49E8-86C7-576F6021FF9D}" srcOrd="0" destOrd="0" presId="urn:microsoft.com/office/officeart/2005/8/layout/orgChart1"/>
    <dgm:cxn modelId="{5CADC2FD-ECD1-4381-B817-A5CFEE793C2D}" type="presParOf" srcId="{77D2C1E1-CCE8-49E8-86C7-576F6021FF9D}" destId="{EEE75F30-4103-4748-9B80-8961924BDF86}" srcOrd="0" destOrd="0" presId="urn:microsoft.com/office/officeart/2005/8/layout/orgChart1"/>
    <dgm:cxn modelId="{88BAF44F-D3BE-447A-8C49-EF84D8A27149}" type="presParOf" srcId="{EEE75F30-4103-4748-9B80-8961924BDF86}" destId="{A8757CC0-037F-4E31-9239-D9EA80E1531D}" srcOrd="0" destOrd="0" presId="urn:microsoft.com/office/officeart/2005/8/layout/orgChart1"/>
    <dgm:cxn modelId="{9C9DEC05-ABCA-48F2-A6B7-13618AE815E8}" type="presParOf" srcId="{EEE75F30-4103-4748-9B80-8961924BDF86}" destId="{468E09B5-7AA0-4B8D-BA0D-1DF161D89C8F}" srcOrd="1" destOrd="0" presId="urn:microsoft.com/office/officeart/2005/8/layout/orgChart1"/>
    <dgm:cxn modelId="{589BB854-3B43-4EB0-9B2D-40F961D738F0}" type="presParOf" srcId="{77D2C1E1-CCE8-49E8-86C7-576F6021FF9D}" destId="{7226E435-4E76-4A38-B820-FD435FB6EE2C}" srcOrd="1" destOrd="0" presId="urn:microsoft.com/office/officeart/2005/8/layout/orgChart1"/>
    <dgm:cxn modelId="{DC4DB0EE-9545-4F31-8E1F-AFD397E4DFD2}" type="presParOf" srcId="{7226E435-4E76-4A38-B820-FD435FB6EE2C}" destId="{4D9E200D-D946-408D-B0D9-3EB53C2950E0}" srcOrd="0" destOrd="0" presId="urn:microsoft.com/office/officeart/2005/8/layout/orgChart1"/>
    <dgm:cxn modelId="{61282D1B-BFE8-46C9-A1D8-E27B399B7A85}" type="presParOf" srcId="{7226E435-4E76-4A38-B820-FD435FB6EE2C}" destId="{F5DA9CB6-11DD-4F63-9152-844437F8281D}" srcOrd="1" destOrd="0" presId="urn:microsoft.com/office/officeart/2005/8/layout/orgChart1"/>
    <dgm:cxn modelId="{F033C692-D54A-4836-AD40-63B3F706195D}" type="presParOf" srcId="{F5DA9CB6-11DD-4F63-9152-844437F8281D}" destId="{A0BF31CA-960A-440E-B289-688B1266A718}" srcOrd="0" destOrd="0" presId="urn:microsoft.com/office/officeart/2005/8/layout/orgChart1"/>
    <dgm:cxn modelId="{A5722AC8-694B-454B-ACC2-73AE1128F2D0}" type="presParOf" srcId="{A0BF31CA-960A-440E-B289-688B1266A718}" destId="{144C53FF-D686-42E5-A64F-8C3A5D884FB2}" srcOrd="0" destOrd="0" presId="urn:microsoft.com/office/officeart/2005/8/layout/orgChart1"/>
    <dgm:cxn modelId="{34083143-5F23-480B-B818-DCF7EF7F42A2}" type="presParOf" srcId="{A0BF31CA-960A-440E-B289-688B1266A718}" destId="{D3E8DF94-432A-45B3-A1C7-E55258ACFFC8}" srcOrd="1" destOrd="0" presId="urn:microsoft.com/office/officeart/2005/8/layout/orgChart1"/>
    <dgm:cxn modelId="{29043D71-2F38-42C3-9A82-0CDA2E423C2B}" type="presParOf" srcId="{F5DA9CB6-11DD-4F63-9152-844437F8281D}" destId="{46F19A78-F29E-4830-A668-A667AD57BDDF}" srcOrd="1" destOrd="0" presId="urn:microsoft.com/office/officeart/2005/8/layout/orgChart1"/>
    <dgm:cxn modelId="{F731214E-521A-4E08-B5FB-116E47819B40}" type="presParOf" srcId="{F5DA9CB6-11DD-4F63-9152-844437F8281D}" destId="{24CAF99B-BBA1-49B7-9C7D-8A3869280F10}" srcOrd="2" destOrd="0" presId="urn:microsoft.com/office/officeart/2005/8/layout/orgChart1"/>
    <dgm:cxn modelId="{31CD3F0B-3215-4B7B-A16C-DFD74AC9AD8E}" type="presParOf" srcId="{7226E435-4E76-4A38-B820-FD435FB6EE2C}" destId="{DD1FC85F-E572-4177-9EE2-4587488BDF72}" srcOrd="2" destOrd="0" presId="urn:microsoft.com/office/officeart/2005/8/layout/orgChart1"/>
    <dgm:cxn modelId="{FDD4E59C-81D4-4C70-83D2-184B98CA1DE8}" type="presParOf" srcId="{7226E435-4E76-4A38-B820-FD435FB6EE2C}" destId="{AE4772C4-1B00-4674-BB8A-160927D1CFF4}" srcOrd="3" destOrd="0" presId="urn:microsoft.com/office/officeart/2005/8/layout/orgChart1"/>
    <dgm:cxn modelId="{C2CD7C2A-7FDF-47DB-BBDE-75024FF5F975}" type="presParOf" srcId="{AE4772C4-1B00-4674-BB8A-160927D1CFF4}" destId="{F2F3BAD4-EE1B-4E01-B78B-D4C7FDC55AE5}" srcOrd="0" destOrd="0" presId="urn:microsoft.com/office/officeart/2005/8/layout/orgChart1"/>
    <dgm:cxn modelId="{3FA5ECD5-4C1F-4844-B3C3-D3B4604DB96A}" type="presParOf" srcId="{F2F3BAD4-EE1B-4E01-B78B-D4C7FDC55AE5}" destId="{43EDE0C9-09A0-4C66-9F58-A0FCC046AF69}" srcOrd="0" destOrd="0" presId="urn:microsoft.com/office/officeart/2005/8/layout/orgChart1"/>
    <dgm:cxn modelId="{8D78C710-FE00-4E91-9CDC-C3A69996C2F4}" type="presParOf" srcId="{F2F3BAD4-EE1B-4E01-B78B-D4C7FDC55AE5}" destId="{F7CF0298-5C5E-4BB1-A5DC-F1AB1309D3D2}" srcOrd="1" destOrd="0" presId="urn:microsoft.com/office/officeart/2005/8/layout/orgChart1"/>
    <dgm:cxn modelId="{DBBE7CE0-E487-4106-91CE-4D4649CAF5C4}" type="presParOf" srcId="{AE4772C4-1B00-4674-BB8A-160927D1CFF4}" destId="{3D164193-0EFD-437D-8096-E3EA845B2EE8}" srcOrd="1" destOrd="0" presId="urn:microsoft.com/office/officeart/2005/8/layout/orgChart1"/>
    <dgm:cxn modelId="{A98C44A4-9A1A-444B-B206-671CBFCAF2AF}" type="presParOf" srcId="{AE4772C4-1B00-4674-BB8A-160927D1CFF4}" destId="{281D531B-C0A3-468F-86A2-1519B59B91F2}" srcOrd="2" destOrd="0" presId="urn:microsoft.com/office/officeart/2005/8/layout/orgChart1"/>
    <dgm:cxn modelId="{E53176DE-F5A0-4023-B73F-69F6BF12E121}" type="presParOf" srcId="{7226E435-4E76-4A38-B820-FD435FB6EE2C}" destId="{E1FB2D19-72C8-48B7-A93E-D858851E399E}" srcOrd="4" destOrd="0" presId="urn:microsoft.com/office/officeart/2005/8/layout/orgChart1"/>
    <dgm:cxn modelId="{EB1C6523-5FF5-4813-AAB1-BA8906DF5C10}" type="presParOf" srcId="{7226E435-4E76-4A38-B820-FD435FB6EE2C}" destId="{5E1E1733-D0C4-4CBD-932E-2C6F1A5C3365}" srcOrd="5" destOrd="0" presId="urn:microsoft.com/office/officeart/2005/8/layout/orgChart1"/>
    <dgm:cxn modelId="{15875E6A-8A34-43B0-9614-7AE48632358C}" type="presParOf" srcId="{5E1E1733-D0C4-4CBD-932E-2C6F1A5C3365}" destId="{E994949A-740A-4719-A21F-7325C83EE742}" srcOrd="0" destOrd="0" presId="urn:microsoft.com/office/officeart/2005/8/layout/orgChart1"/>
    <dgm:cxn modelId="{5F83DB0B-327B-4E0A-87DA-DBA14D49ED24}" type="presParOf" srcId="{E994949A-740A-4719-A21F-7325C83EE742}" destId="{0A5A1982-EC33-46DE-8327-C182C98EEE8D}" srcOrd="0" destOrd="0" presId="urn:microsoft.com/office/officeart/2005/8/layout/orgChart1"/>
    <dgm:cxn modelId="{03A3E190-9433-48BA-8615-B0E40F96554A}" type="presParOf" srcId="{E994949A-740A-4719-A21F-7325C83EE742}" destId="{3409A4AD-E8FD-4C97-B578-B65D61FFA00C}" srcOrd="1" destOrd="0" presId="urn:microsoft.com/office/officeart/2005/8/layout/orgChart1"/>
    <dgm:cxn modelId="{82C86299-5FDB-41DA-B3D4-99A83D5DAE3F}" type="presParOf" srcId="{5E1E1733-D0C4-4CBD-932E-2C6F1A5C3365}" destId="{FEDED1AC-C727-4704-B040-C480A4B498BD}" srcOrd="1" destOrd="0" presId="urn:microsoft.com/office/officeart/2005/8/layout/orgChart1"/>
    <dgm:cxn modelId="{0372A4D2-37DF-4619-B024-6E1B715E7AE2}" type="presParOf" srcId="{5E1E1733-D0C4-4CBD-932E-2C6F1A5C3365}" destId="{8F7C1746-C66C-44ED-8BD6-E9E164E54885}" srcOrd="2" destOrd="0" presId="urn:microsoft.com/office/officeart/2005/8/layout/orgChart1"/>
    <dgm:cxn modelId="{3D7491D4-CB0D-4514-AC98-2A4AC167C529}" type="presParOf" srcId="{7226E435-4E76-4A38-B820-FD435FB6EE2C}" destId="{6E045003-0613-4D43-BC37-6B23CEE47D66}" srcOrd="6" destOrd="0" presId="urn:microsoft.com/office/officeart/2005/8/layout/orgChart1"/>
    <dgm:cxn modelId="{6BBBB75F-CDEB-4EC2-B687-A784C8CF2847}" type="presParOf" srcId="{7226E435-4E76-4A38-B820-FD435FB6EE2C}" destId="{8F370778-B6B5-409B-96D2-BFAEE2E09D8B}" srcOrd="7" destOrd="0" presId="urn:microsoft.com/office/officeart/2005/8/layout/orgChart1"/>
    <dgm:cxn modelId="{741D54F5-5A6A-48AA-8A3B-FE0074D9F298}" type="presParOf" srcId="{8F370778-B6B5-409B-96D2-BFAEE2E09D8B}" destId="{805E4911-2E25-43A0-8483-78B0A373221C}" srcOrd="0" destOrd="0" presId="urn:microsoft.com/office/officeart/2005/8/layout/orgChart1"/>
    <dgm:cxn modelId="{76D78455-61A9-4875-A0CE-0EAF463C3381}" type="presParOf" srcId="{805E4911-2E25-43A0-8483-78B0A373221C}" destId="{B7550D85-40B3-438D-96BD-43671F70A63C}" srcOrd="0" destOrd="0" presId="urn:microsoft.com/office/officeart/2005/8/layout/orgChart1"/>
    <dgm:cxn modelId="{79A007A2-C418-4355-BBE5-068EB9596E76}" type="presParOf" srcId="{805E4911-2E25-43A0-8483-78B0A373221C}" destId="{2C4DEB76-D462-4E9F-9504-C27FCD912474}" srcOrd="1" destOrd="0" presId="urn:microsoft.com/office/officeart/2005/8/layout/orgChart1"/>
    <dgm:cxn modelId="{EDCFB724-EA84-4A47-8C8F-232518092DE8}" type="presParOf" srcId="{8F370778-B6B5-409B-96D2-BFAEE2E09D8B}" destId="{CD013213-1F2A-4AF5-8C41-16ACB26AF8CB}" srcOrd="1" destOrd="0" presId="urn:microsoft.com/office/officeart/2005/8/layout/orgChart1"/>
    <dgm:cxn modelId="{4464482F-C895-49D8-9644-368AB4A789C1}" type="presParOf" srcId="{8F370778-B6B5-409B-96D2-BFAEE2E09D8B}" destId="{46C10396-4D8D-4B58-A807-66967B3F2F74}" srcOrd="2" destOrd="0" presId="urn:microsoft.com/office/officeart/2005/8/layout/orgChart1"/>
    <dgm:cxn modelId="{D9B7DE2F-508D-472F-ABEA-8B916724473F}" type="presParOf" srcId="{7226E435-4E76-4A38-B820-FD435FB6EE2C}" destId="{B59990F6-B2F8-48CB-9E0D-DE19A0C3D8E3}" srcOrd="8" destOrd="0" presId="urn:microsoft.com/office/officeart/2005/8/layout/orgChart1"/>
    <dgm:cxn modelId="{527D0524-8493-465F-B9F2-5393F6D4E80E}" type="presParOf" srcId="{7226E435-4E76-4A38-B820-FD435FB6EE2C}" destId="{2F66A36C-74FE-4FA3-B68C-D91B85662CD5}" srcOrd="9" destOrd="0" presId="urn:microsoft.com/office/officeart/2005/8/layout/orgChart1"/>
    <dgm:cxn modelId="{0D0349DE-4CA4-4E53-8018-8F3AA508D9C1}" type="presParOf" srcId="{2F66A36C-74FE-4FA3-B68C-D91B85662CD5}" destId="{8F76FEFA-387F-4C05-AD9B-86CA05E82C24}" srcOrd="0" destOrd="0" presId="urn:microsoft.com/office/officeart/2005/8/layout/orgChart1"/>
    <dgm:cxn modelId="{7AE63C2B-863E-49D6-BE85-6F9485096686}" type="presParOf" srcId="{8F76FEFA-387F-4C05-AD9B-86CA05E82C24}" destId="{C4410E64-E305-42C6-A1D3-6E96FC10474F}" srcOrd="0" destOrd="0" presId="urn:microsoft.com/office/officeart/2005/8/layout/orgChart1"/>
    <dgm:cxn modelId="{5F5F02E3-CE03-4AD9-BA65-EB5E0BE6DC6F}" type="presParOf" srcId="{8F76FEFA-387F-4C05-AD9B-86CA05E82C24}" destId="{E592B62F-1BFF-49C1-B595-F3A0C301C22C}" srcOrd="1" destOrd="0" presId="urn:microsoft.com/office/officeart/2005/8/layout/orgChart1"/>
    <dgm:cxn modelId="{BB2A7D39-6552-4819-8DCA-37684797B902}" type="presParOf" srcId="{2F66A36C-74FE-4FA3-B68C-D91B85662CD5}" destId="{343EF205-621D-4D4D-99E9-FDC1DA98E09C}" srcOrd="1" destOrd="0" presId="urn:microsoft.com/office/officeart/2005/8/layout/orgChart1"/>
    <dgm:cxn modelId="{612F20BF-CCF1-4DAA-8183-4B0A7C119620}" type="presParOf" srcId="{2F66A36C-74FE-4FA3-B68C-D91B85662CD5}" destId="{685DDA0B-4EED-4740-AD0B-88632483FEBD}" srcOrd="2" destOrd="0" presId="urn:microsoft.com/office/officeart/2005/8/layout/orgChart1"/>
    <dgm:cxn modelId="{6D779BDB-0BF1-419B-9DBC-E30AD1556B60}" type="presParOf" srcId="{7226E435-4E76-4A38-B820-FD435FB6EE2C}" destId="{8F04BAB8-69CB-497B-8758-3CE032F4B6DA}" srcOrd="10" destOrd="0" presId="urn:microsoft.com/office/officeart/2005/8/layout/orgChart1"/>
    <dgm:cxn modelId="{CA7DD8DD-B475-4EB4-96C2-223B0BBEA570}" type="presParOf" srcId="{7226E435-4E76-4A38-B820-FD435FB6EE2C}" destId="{B11D0887-F27A-4138-9189-946EA7188525}" srcOrd="11" destOrd="0" presId="urn:microsoft.com/office/officeart/2005/8/layout/orgChart1"/>
    <dgm:cxn modelId="{599720C0-0D4E-4A25-9C7D-14205527910A}" type="presParOf" srcId="{B11D0887-F27A-4138-9189-946EA7188525}" destId="{1653807A-E994-4906-A7CE-208DF5982050}" srcOrd="0" destOrd="0" presId="urn:microsoft.com/office/officeart/2005/8/layout/orgChart1"/>
    <dgm:cxn modelId="{07243ADB-3A02-4118-9EA5-F70F4FB12DD7}" type="presParOf" srcId="{1653807A-E994-4906-A7CE-208DF5982050}" destId="{83C062D2-DA92-40A2-8A26-785B38767003}" srcOrd="0" destOrd="0" presId="urn:microsoft.com/office/officeart/2005/8/layout/orgChart1"/>
    <dgm:cxn modelId="{E3FA05B4-30BE-4301-AA5F-73283F57E2CD}" type="presParOf" srcId="{1653807A-E994-4906-A7CE-208DF5982050}" destId="{B18E1B57-AF7A-4A61-B12F-CDF21968B770}" srcOrd="1" destOrd="0" presId="urn:microsoft.com/office/officeart/2005/8/layout/orgChart1"/>
    <dgm:cxn modelId="{A0C63A3D-AD94-4897-A64B-E7E82784132E}" type="presParOf" srcId="{B11D0887-F27A-4138-9189-946EA7188525}" destId="{712C9DD3-B3F0-42D6-9EEE-DD09E9ABC9DB}" srcOrd="1" destOrd="0" presId="urn:microsoft.com/office/officeart/2005/8/layout/orgChart1"/>
    <dgm:cxn modelId="{26D4B7BD-4A86-46FB-9507-0B0A85AB2C96}" type="presParOf" srcId="{B11D0887-F27A-4138-9189-946EA7188525}" destId="{FB4AD3F8-0499-4207-B31C-441DD3692B70}" srcOrd="2" destOrd="0" presId="urn:microsoft.com/office/officeart/2005/8/layout/orgChart1"/>
    <dgm:cxn modelId="{F1EF2C28-79F4-4513-9492-CB015B361795}" type="presParOf" srcId="{77D2C1E1-CCE8-49E8-86C7-576F6021FF9D}" destId="{867D011C-5623-4D9E-9DD6-A8D94D5F8E0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8960544" cy="3645437"/>
        <a:chOff x="0" y="0"/>
        <a:chExt cx="8960544" cy="3645437"/>
      </a:xfrm>
    </dsp:grpSpPr>
    <dsp:sp modelId="{4D9E200D-D946-408D-B0D9-3EB53C2950E0}">
      <dsp:nvSpPr>
        <dsp:cNvPr id="5" name="任意多边形 4"/>
        <dsp:cNvSpPr/>
      </dsp:nvSpPr>
      <dsp:spPr bwMode="white">
        <a:xfrm>
          <a:off x="635500" y="1584025"/>
          <a:ext cx="3769911" cy="372149"/>
        </a:xfrm>
        <a:custGeom>
          <a:avLst/>
          <a:gdLst/>
          <a:ahLst/>
          <a:cxnLst/>
          <a:pathLst>
            <a:path w="5937" h="586">
              <a:moveTo>
                <a:pt x="5937" y="0"/>
              </a:moveTo>
              <a:lnTo>
                <a:pt x="5937" y="376"/>
              </a:lnTo>
              <a:lnTo>
                <a:pt x="0" y="376"/>
              </a:lnTo>
              <a:lnTo>
                <a:pt x="0" y="586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635500" y="1584025"/>
        <a:ext cx="3769911" cy="372149"/>
      </dsp:txXfrm>
    </dsp:sp>
    <dsp:sp modelId="{DD1FC85F-E572-4177-9EE2-4587488BDF72}">
      <dsp:nvSpPr>
        <dsp:cNvPr id="8" name="任意多边形 7"/>
        <dsp:cNvSpPr/>
      </dsp:nvSpPr>
      <dsp:spPr bwMode="white">
        <a:xfrm>
          <a:off x="2173409" y="1584025"/>
          <a:ext cx="2232002" cy="372149"/>
        </a:xfrm>
        <a:custGeom>
          <a:avLst/>
          <a:gdLst/>
          <a:ahLst/>
          <a:cxnLst/>
          <a:pathLst>
            <a:path w="3515" h="586">
              <a:moveTo>
                <a:pt x="3515" y="0"/>
              </a:moveTo>
              <a:lnTo>
                <a:pt x="3515" y="376"/>
              </a:lnTo>
              <a:lnTo>
                <a:pt x="0" y="376"/>
              </a:lnTo>
              <a:lnTo>
                <a:pt x="0" y="586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2173409" y="1584025"/>
        <a:ext cx="2232002" cy="372149"/>
      </dsp:txXfrm>
    </dsp:sp>
    <dsp:sp modelId="{E1FB2D19-72C8-48B7-A93E-D858851E399E}">
      <dsp:nvSpPr>
        <dsp:cNvPr id="11" name="任意多边形 10"/>
        <dsp:cNvSpPr/>
      </dsp:nvSpPr>
      <dsp:spPr bwMode="white">
        <a:xfrm>
          <a:off x="3711318" y="1584025"/>
          <a:ext cx="694093" cy="372149"/>
        </a:xfrm>
        <a:custGeom>
          <a:avLst/>
          <a:gdLst/>
          <a:ahLst/>
          <a:cxnLst/>
          <a:pathLst>
            <a:path w="1093" h="586">
              <a:moveTo>
                <a:pt x="1093" y="0"/>
              </a:moveTo>
              <a:lnTo>
                <a:pt x="1093" y="376"/>
              </a:lnTo>
              <a:lnTo>
                <a:pt x="0" y="376"/>
              </a:lnTo>
              <a:lnTo>
                <a:pt x="0" y="586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3711318" y="1584025"/>
        <a:ext cx="694093" cy="372149"/>
      </dsp:txXfrm>
    </dsp:sp>
    <dsp:sp modelId="{6E045003-0613-4D43-BC37-6B23CEE47D66}">
      <dsp:nvSpPr>
        <dsp:cNvPr id="14" name="任意多边形 13"/>
        <dsp:cNvSpPr/>
      </dsp:nvSpPr>
      <dsp:spPr bwMode="white">
        <a:xfrm>
          <a:off x="4405410" y="1584025"/>
          <a:ext cx="843816" cy="372149"/>
        </a:xfrm>
        <a:custGeom>
          <a:avLst/>
          <a:gdLst/>
          <a:ahLst/>
          <a:cxnLst/>
          <a:pathLst>
            <a:path w="1329" h="586">
              <a:moveTo>
                <a:pt x="0" y="0"/>
              </a:moveTo>
              <a:lnTo>
                <a:pt x="0" y="376"/>
              </a:lnTo>
              <a:lnTo>
                <a:pt x="1329" y="376"/>
              </a:lnTo>
              <a:lnTo>
                <a:pt x="1329" y="586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4405410" y="1584025"/>
        <a:ext cx="843816" cy="372149"/>
      </dsp:txXfrm>
    </dsp:sp>
    <dsp:sp modelId="{B59990F6-B2F8-48CB-9E0D-DE19A0C3D8E3}">
      <dsp:nvSpPr>
        <dsp:cNvPr id="17" name="任意多边形 16"/>
        <dsp:cNvSpPr/>
      </dsp:nvSpPr>
      <dsp:spPr bwMode="white">
        <a:xfrm>
          <a:off x="4405410" y="1584025"/>
          <a:ext cx="2381725" cy="372149"/>
        </a:xfrm>
        <a:custGeom>
          <a:avLst/>
          <a:gdLst/>
          <a:ahLst/>
          <a:cxnLst/>
          <a:pathLst>
            <a:path w="3751" h="586">
              <a:moveTo>
                <a:pt x="0" y="0"/>
              </a:moveTo>
              <a:lnTo>
                <a:pt x="0" y="376"/>
              </a:lnTo>
              <a:lnTo>
                <a:pt x="3751" y="376"/>
              </a:lnTo>
              <a:lnTo>
                <a:pt x="3751" y="586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4405410" y="1584025"/>
        <a:ext cx="2381725" cy="372149"/>
      </dsp:txXfrm>
    </dsp:sp>
    <dsp:sp modelId="{8F04BAB8-69CB-497B-8758-3CE032F4B6DA}">
      <dsp:nvSpPr>
        <dsp:cNvPr id="20" name="任意多边形 19"/>
        <dsp:cNvSpPr/>
      </dsp:nvSpPr>
      <dsp:spPr bwMode="white">
        <a:xfrm>
          <a:off x="4405410" y="1584025"/>
          <a:ext cx="3919634" cy="372149"/>
        </a:xfrm>
        <a:custGeom>
          <a:avLst/>
          <a:gdLst/>
          <a:ahLst/>
          <a:cxnLst/>
          <a:pathLst>
            <a:path w="6173" h="586">
              <a:moveTo>
                <a:pt x="0" y="0"/>
              </a:moveTo>
              <a:lnTo>
                <a:pt x="0" y="376"/>
              </a:lnTo>
              <a:lnTo>
                <a:pt x="6173" y="376"/>
              </a:lnTo>
              <a:lnTo>
                <a:pt x="6173" y="586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4405410" y="1584025"/>
        <a:ext cx="3919634" cy="372149"/>
      </dsp:txXfrm>
    </dsp:sp>
    <dsp:sp modelId="{A8757CC0-037F-4E31-9239-D9EA80E1531D}">
      <dsp:nvSpPr>
        <dsp:cNvPr id="3" name="矩形 2"/>
        <dsp:cNvSpPr/>
      </dsp:nvSpPr>
      <dsp:spPr bwMode="white">
        <a:xfrm>
          <a:off x="3769911" y="948525"/>
          <a:ext cx="1270999" cy="635500"/>
        </a:xfrm>
        <a:prstGeom prst="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3">
          <a:scrgbClr r="0" g="0" b="0"/>
        </a:effectRef>
        <a:fontRef idx="minor">
          <a:schemeClr val="lt1"/>
        </a:fontRef>
      </dsp:style>
      <dsp:txBody>
        <a:bodyPr lIns="12700" tIns="12700" rIns="12700" bIns="127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包含行业</a:t>
          </a:r>
          <a:endParaRPr lang="zh-CN" altLang="en-US" sz="20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769911" y="948525"/>
        <a:ext cx="1270999" cy="635500"/>
      </dsp:txXfrm>
    </dsp:sp>
    <dsp:sp modelId="{144C53FF-D686-42E5-A64F-8C3A5D884FB2}">
      <dsp:nvSpPr>
        <dsp:cNvPr id="6" name="矩形 5"/>
        <dsp:cNvSpPr/>
      </dsp:nvSpPr>
      <dsp:spPr bwMode="white">
        <a:xfrm>
          <a:off x="0" y="1956173"/>
          <a:ext cx="1270999" cy="635500"/>
        </a:xfrm>
        <a:prstGeom prst="rect">
          <a:avLst/>
        </a:prstGeom>
        <a:solidFill>
          <a:srgbClr val="F79600"/>
        </a:solidFill>
      </dsp:spPr>
      <dsp:style>
        <a:lnRef idx="0">
          <a:schemeClr val="lt1"/>
        </a:lnRef>
        <a:fillRef idx="3">
          <a:schemeClr val="accent1"/>
        </a:fillRef>
        <a:effectRef idx="3">
          <a:scrgbClr r="0" g="0" b="0"/>
        </a:effectRef>
        <a:fontRef idx="minor">
          <a:schemeClr val="lt1"/>
        </a:fontRef>
      </dsp:style>
      <dsp:txBody>
        <a:bodyPr lIns="15240" tIns="15240" rIns="15240" bIns="152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rPr>
            <a:t>水泥</a:t>
          </a:r>
          <a:endParaRPr lang="zh-CN" altLang="en-US" sz="2400" b="1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0" y="1956173"/>
        <a:ext cx="1270999" cy="635500"/>
      </dsp:txXfrm>
    </dsp:sp>
    <dsp:sp modelId="{43EDE0C9-09A0-4C66-9F58-A0FCC046AF69}">
      <dsp:nvSpPr>
        <dsp:cNvPr id="9" name="矩形 8"/>
        <dsp:cNvSpPr/>
      </dsp:nvSpPr>
      <dsp:spPr bwMode="white">
        <a:xfrm>
          <a:off x="1537909" y="1956173"/>
          <a:ext cx="1270999" cy="635500"/>
        </a:xfrm>
        <a:prstGeom prst="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3">
          <a:scrgbClr r="0" g="0" b="0"/>
        </a:effectRef>
        <a:fontRef idx="minor">
          <a:schemeClr val="lt1"/>
        </a:fontRef>
      </dsp:style>
      <dsp:txBody>
        <a:bodyPr lIns="12700" tIns="12700" rIns="12700" bIns="127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rPr>
            <a:t>平板玻璃</a:t>
          </a:r>
          <a:endParaRPr lang="zh-CN" altLang="en-US" sz="20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537909" y="1956173"/>
        <a:ext cx="1270999" cy="635500"/>
      </dsp:txXfrm>
    </dsp:sp>
    <dsp:sp modelId="{0A5A1982-EC33-46DE-8327-C182C98EEE8D}">
      <dsp:nvSpPr>
        <dsp:cNvPr id="12" name="矩形 11"/>
        <dsp:cNvSpPr/>
      </dsp:nvSpPr>
      <dsp:spPr bwMode="white">
        <a:xfrm>
          <a:off x="3075818" y="1956173"/>
          <a:ext cx="1270999" cy="635500"/>
        </a:xfrm>
        <a:prstGeom prst="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3">
          <a:scrgbClr r="0" g="0" b="0"/>
        </a:effectRef>
        <a:fontRef idx="minor">
          <a:schemeClr val="lt1"/>
        </a:fontRef>
      </dsp:style>
      <dsp:txBody>
        <a:bodyPr lIns="12700" tIns="12700" rIns="12700" bIns="127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rPr>
            <a:t>玻璃纤维</a:t>
          </a:r>
          <a:endParaRPr lang="zh-CN" altLang="en-US" sz="20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075818" y="1956173"/>
        <a:ext cx="1270999" cy="635500"/>
      </dsp:txXfrm>
    </dsp:sp>
    <dsp:sp modelId="{B7550D85-40B3-438D-96BD-43671F70A63C}">
      <dsp:nvSpPr>
        <dsp:cNvPr id="15" name="矩形 14"/>
        <dsp:cNvSpPr/>
      </dsp:nvSpPr>
      <dsp:spPr bwMode="white">
        <a:xfrm>
          <a:off x="4613727" y="1956173"/>
          <a:ext cx="1270999" cy="635500"/>
        </a:xfrm>
        <a:prstGeom prst="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3">
          <a:scrgbClr r="0" g="0" b="0"/>
        </a:effectRef>
        <a:fontRef idx="minor">
          <a:schemeClr val="lt1"/>
        </a:fontRef>
      </dsp:style>
      <dsp:txBody>
        <a:bodyPr lIns="12700" tIns="12700" rIns="12700" bIns="127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rPr>
            <a:t>耐火材料</a:t>
          </a:r>
          <a:endParaRPr lang="zh-CN" altLang="en-US" sz="20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613727" y="1956173"/>
        <a:ext cx="1270999" cy="635500"/>
      </dsp:txXfrm>
    </dsp:sp>
    <dsp:sp modelId="{C4410E64-E305-42C6-A1D3-6E96FC10474F}">
      <dsp:nvSpPr>
        <dsp:cNvPr id="18" name="矩形 17"/>
        <dsp:cNvSpPr/>
      </dsp:nvSpPr>
      <dsp:spPr bwMode="white">
        <a:xfrm>
          <a:off x="6151636" y="1956173"/>
          <a:ext cx="1270999" cy="635500"/>
        </a:xfrm>
        <a:prstGeom prst="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3">
          <a:scrgbClr r="0" g="0" b="0"/>
        </a:effectRef>
        <a:fontRef idx="minor">
          <a:schemeClr val="lt1"/>
        </a:fontRef>
      </dsp:style>
      <dsp:txBody>
        <a:bodyPr lIns="12700" tIns="12700" rIns="12700" bIns="127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rPr>
            <a:t>石墨</a:t>
          </a:r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6151636" y="1956173"/>
        <a:ext cx="1270999" cy="635500"/>
      </dsp:txXfrm>
    </dsp:sp>
    <dsp:sp modelId="{83C062D2-DA92-40A2-8A26-785B38767003}">
      <dsp:nvSpPr>
        <dsp:cNvPr id="21" name="矩形 20"/>
        <dsp:cNvSpPr/>
      </dsp:nvSpPr>
      <dsp:spPr bwMode="white">
        <a:xfrm>
          <a:off x="7689545" y="1956173"/>
          <a:ext cx="1270999" cy="635500"/>
        </a:xfrm>
        <a:prstGeom prst="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3">
          <a:scrgbClr r="0" g="0" b="0"/>
        </a:effectRef>
        <a:fontRef idx="minor">
          <a:schemeClr val="lt1"/>
        </a:fontRef>
      </dsp:style>
      <dsp:txBody>
        <a:bodyPr lIns="12700" tIns="12700" rIns="12700" bIns="127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rPr>
            <a:t>萤石</a:t>
          </a:r>
          <a:endParaRPr lang="zh-CN" altLang="en-US" sz="20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7689545" y="1956173"/>
        <a:ext cx="1270999" cy="635500"/>
      </dsp:txXfrm>
    </dsp:sp>
    <dsp:sp modelId="{468E09B5-7AA0-4B8D-BA0D-1DF161D89C8F}">
      <dsp:nvSpPr>
        <dsp:cNvPr id="4" name="矩形 3" hidden="1"/>
        <dsp:cNvSpPr/>
      </dsp:nvSpPr>
      <dsp:spPr>
        <a:xfrm>
          <a:off x="3769911" y="948525"/>
          <a:ext cx="254200" cy="635500"/>
        </a:xfrm>
        <a:prstGeom prst="rect">
          <a:avLst/>
        </a:prstGeom>
      </dsp:spPr>
      <dsp:txXfrm>
        <a:off x="3769911" y="948525"/>
        <a:ext cx="254200" cy="635500"/>
      </dsp:txXfrm>
    </dsp:sp>
    <dsp:sp modelId="{D3E8DF94-432A-45B3-A1C7-E55258ACFFC8}">
      <dsp:nvSpPr>
        <dsp:cNvPr id="7" name="矩形 6" hidden="1"/>
        <dsp:cNvSpPr/>
      </dsp:nvSpPr>
      <dsp:spPr>
        <a:xfrm>
          <a:off x="0" y="1956173"/>
          <a:ext cx="254200" cy="635500"/>
        </a:xfrm>
        <a:prstGeom prst="rect">
          <a:avLst/>
        </a:prstGeom>
      </dsp:spPr>
      <dsp:txXfrm>
        <a:off x="0" y="1956173"/>
        <a:ext cx="254200" cy="635500"/>
      </dsp:txXfrm>
    </dsp:sp>
    <dsp:sp modelId="{F7CF0298-5C5E-4BB1-A5DC-F1AB1309D3D2}">
      <dsp:nvSpPr>
        <dsp:cNvPr id="10" name="矩形 9" hidden="1"/>
        <dsp:cNvSpPr/>
      </dsp:nvSpPr>
      <dsp:spPr>
        <a:xfrm>
          <a:off x="1537909" y="1956173"/>
          <a:ext cx="254200" cy="635500"/>
        </a:xfrm>
        <a:prstGeom prst="rect">
          <a:avLst/>
        </a:prstGeom>
      </dsp:spPr>
      <dsp:txXfrm>
        <a:off x="1537909" y="1956173"/>
        <a:ext cx="254200" cy="635500"/>
      </dsp:txXfrm>
    </dsp:sp>
    <dsp:sp modelId="{3409A4AD-E8FD-4C97-B578-B65D61FFA00C}">
      <dsp:nvSpPr>
        <dsp:cNvPr id="13" name="矩形 12" hidden="1"/>
        <dsp:cNvSpPr/>
      </dsp:nvSpPr>
      <dsp:spPr>
        <a:xfrm>
          <a:off x="3075818" y="1956173"/>
          <a:ext cx="254200" cy="635500"/>
        </a:xfrm>
        <a:prstGeom prst="rect">
          <a:avLst/>
        </a:prstGeom>
      </dsp:spPr>
      <dsp:txXfrm>
        <a:off x="3075818" y="1956173"/>
        <a:ext cx="254200" cy="635500"/>
      </dsp:txXfrm>
    </dsp:sp>
    <dsp:sp modelId="{2C4DEB76-D462-4E9F-9504-C27FCD912474}">
      <dsp:nvSpPr>
        <dsp:cNvPr id="16" name="矩形 15" hidden="1"/>
        <dsp:cNvSpPr/>
      </dsp:nvSpPr>
      <dsp:spPr>
        <a:xfrm>
          <a:off x="4613727" y="1956173"/>
          <a:ext cx="254200" cy="635500"/>
        </a:xfrm>
        <a:prstGeom prst="rect">
          <a:avLst/>
        </a:prstGeom>
      </dsp:spPr>
      <dsp:txXfrm>
        <a:off x="4613727" y="1956173"/>
        <a:ext cx="254200" cy="635500"/>
      </dsp:txXfrm>
    </dsp:sp>
    <dsp:sp modelId="{E592B62F-1BFF-49C1-B595-F3A0C301C22C}">
      <dsp:nvSpPr>
        <dsp:cNvPr id="19" name="矩形 18" hidden="1"/>
        <dsp:cNvSpPr/>
      </dsp:nvSpPr>
      <dsp:spPr>
        <a:xfrm>
          <a:off x="6151636" y="1956173"/>
          <a:ext cx="254200" cy="635500"/>
        </a:xfrm>
        <a:prstGeom prst="rect">
          <a:avLst/>
        </a:prstGeom>
      </dsp:spPr>
      <dsp:txXfrm>
        <a:off x="6151636" y="1956173"/>
        <a:ext cx="254200" cy="635500"/>
      </dsp:txXfrm>
    </dsp:sp>
    <dsp:sp modelId="{B18E1B57-AF7A-4A61-B12F-CDF21968B770}">
      <dsp:nvSpPr>
        <dsp:cNvPr id="22" name="矩形 21" hidden="1"/>
        <dsp:cNvSpPr/>
      </dsp:nvSpPr>
      <dsp:spPr>
        <a:xfrm>
          <a:off x="7689545" y="1956173"/>
          <a:ext cx="254200" cy="635500"/>
        </a:xfrm>
        <a:prstGeom prst="rect">
          <a:avLst/>
        </a:prstGeom>
      </dsp:spPr>
      <dsp:txXfrm>
        <a:off x="7689545" y="1956173"/>
        <a:ext cx="254200" cy="635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待办中处理企业提交的自我声明。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待办中处理企业提交的自我声明。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821"/>
            <a:ext cx="12192001" cy="68618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821"/>
            <a:ext cx="12192001" cy="6861821"/>
          </a:xfrm>
          <a:prstGeom prst="rect">
            <a:avLst/>
          </a:prstGeom>
        </p:spPr>
      </p:pic>
      <p:cxnSp>
        <p:nvCxnSpPr>
          <p:cNvPr id="7" name="直接连接符 6"/>
          <p:cNvCxnSpPr/>
          <p:nvPr userDrawn="1"/>
        </p:nvCxnSpPr>
        <p:spPr>
          <a:xfrm>
            <a:off x="335360" y="833864"/>
            <a:ext cx="11520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7"/>
          <p:cNvGrpSpPr/>
          <p:nvPr userDrawn="1"/>
        </p:nvGrpSpPr>
        <p:grpSpPr bwMode="auto">
          <a:xfrm>
            <a:off x="431371" y="390527"/>
            <a:ext cx="520496" cy="274639"/>
            <a:chOff x="0" y="0"/>
            <a:chExt cx="1041399" cy="549275"/>
          </a:xfrm>
        </p:grpSpPr>
        <p:sp>
          <p:nvSpPr>
            <p:cNvPr id="13" name="Freeform 16"/>
            <p:cNvSpPr/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005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399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F79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3200"/>
            </a:p>
          </p:txBody>
        </p:sp>
      </p:grpSp>
      <p:sp>
        <p:nvSpPr>
          <p:cNvPr id="18" name="TextBox 15"/>
          <p:cNvSpPr txBox="1"/>
          <p:nvPr userDrawn="1"/>
        </p:nvSpPr>
        <p:spPr>
          <a:xfrm>
            <a:off x="10800524" y="322661"/>
            <a:ext cx="895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z="2400" b="0" smtClean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</a:fld>
            <a:r>
              <a:rPr lang="zh-CN" altLang="en-US" sz="2400" b="0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endParaRPr lang="zh-CN" altLang="en-US" sz="2400" b="0" dirty="0">
              <a:solidFill>
                <a:schemeClr val="accen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hyperlink" Target="&#20114;&#32852;&#32593;&#20030;&#25253;&#30003;&#35831;.mp4" TargetMode="External"/><Relationship Id="rId2" Type="http://schemas.openxmlformats.org/officeDocument/2006/relationships/hyperlink" Target="&#25919;&#21153;&#22806;&#32593;&#20030;&#25253;&#23457;&#26680;.mp4" TargetMode="Externa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hyperlink" Target="&#25919;&#21153;&#22806;&#32593;&#20225;&#19994;&#23457;&#26680;.mp4" TargetMode="External"/><Relationship Id="rId2" Type="http://schemas.openxmlformats.org/officeDocument/2006/relationships/hyperlink" Target="&#20114;&#32852;&#32593;&#20225;&#19994;&#30003;&#35831;%20(1).mp4" TargetMode="Externa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3" name="Rectangle 3"/>
          <p:cNvSpPr txBox="1">
            <a:spLocks noChangeArrowheads="1"/>
          </p:cNvSpPr>
          <p:nvPr/>
        </p:nvSpPr>
        <p:spPr>
          <a:xfrm>
            <a:off x="3791745" y="2111003"/>
            <a:ext cx="7719418" cy="66992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2000"/>
              </a:lnSpc>
            </a:pPr>
            <a:r>
              <a:rPr lang="zh-CN" altLang="zh-CN" sz="5865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建材</a:t>
            </a:r>
            <a:r>
              <a:rPr lang="zh-CN" altLang="zh-CN" sz="5865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行业规范</a:t>
            </a:r>
            <a:r>
              <a:rPr lang="zh-CN" altLang="zh-CN" sz="5865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条件企业</a:t>
            </a:r>
            <a:r>
              <a:rPr lang="zh-CN" altLang="zh-CN" sz="5865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诚信自我声明平台</a:t>
            </a:r>
            <a:endParaRPr lang="en-US" altLang="zh-CN" sz="5865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Times New Roman" panose="02020603050405020304" pitchFamily="18" charset="0"/>
            </a:endParaRPr>
          </a:p>
        </p:txBody>
      </p:sp>
      <p:sp>
        <p:nvSpPr>
          <p:cNvPr id="44" name="Rectangle 4"/>
          <p:cNvSpPr txBox="1">
            <a:spLocks noChangeArrowheads="1"/>
          </p:cNvSpPr>
          <p:nvPr/>
        </p:nvSpPr>
        <p:spPr>
          <a:xfrm>
            <a:off x="5101752" y="3403575"/>
            <a:ext cx="6409408" cy="79351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2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ea typeface="等线 Light" panose="02010600030101010101" pitchFamily="2" charset="-122"/>
                <a:cs typeface="+mn-ea"/>
                <a:sym typeface="Times New Roman" panose="02020603050405020304" pitchFamily="18" charset="0"/>
              </a:rPr>
              <a:t>单位</a:t>
            </a:r>
            <a:r>
              <a:rPr lang="zh-CN" altLang="en-US" sz="20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等线 Light" panose="02010600030101010101" pitchFamily="2" charset="-122"/>
                <a:cs typeface="+mn-ea"/>
                <a:sym typeface="Times New Roman" panose="02020603050405020304" pitchFamily="18" charset="0"/>
              </a:rPr>
              <a:t>：</a:t>
            </a:r>
            <a:r>
              <a:rPr lang="zh-CN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ea typeface="等线 Light" panose="02010600030101010101" pitchFamily="2" charset="-122"/>
                <a:cs typeface="+mn-ea"/>
                <a:sym typeface="Times New Roman" panose="02020603050405020304" pitchFamily="18" charset="0"/>
              </a:rPr>
              <a:t>中软</a:t>
            </a:r>
            <a:endParaRPr lang="en-US" altLang="zh-CN" sz="2000" b="1" dirty="0">
              <a:solidFill>
                <a:schemeClr val="tx2"/>
              </a:solidFill>
              <a:latin typeface="Times New Roman" panose="02020603050405020304" pitchFamily="18" charset="0"/>
              <a:ea typeface="等线 Light" panose="02010600030101010101" pitchFamily="2" charset="-122"/>
              <a:cs typeface="+mn-ea"/>
              <a:sym typeface="Times New Roman" panose="02020603050405020304" pitchFamily="18" charset="0"/>
            </a:endParaRPr>
          </a:p>
          <a:p>
            <a:pPr marL="0" indent="0" algn="r">
              <a:lnSpc>
                <a:spcPct val="102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ea typeface="等线 Light" panose="02010600030101010101" pitchFamily="2" charset="-122"/>
                <a:cs typeface="+mn-ea"/>
                <a:sym typeface="Times New Roman" panose="02020603050405020304" pitchFamily="18" charset="0"/>
              </a:rPr>
              <a:t>日期：</a:t>
            </a:r>
            <a:r>
              <a:rPr lang="en-US" altLang="zh-CN" sz="2000" b="1" dirty="0">
                <a:solidFill>
                  <a:schemeClr val="tx2"/>
                </a:solidFill>
                <a:latin typeface="Times New Roman" panose="02020603050405020304" pitchFamily="18" charset="0"/>
                <a:ea typeface="等线 Light" panose="02010600030101010101" pitchFamily="2" charset="-122"/>
                <a:cs typeface="+mn-ea"/>
                <a:sym typeface="Times New Roman" panose="02020603050405020304" pitchFamily="18" charset="0"/>
              </a:rPr>
              <a:t>2020</a:t>
            </a:r>
            <a:r>
              <a:rPr lang="zh-CN" altLang="en-US" sz="20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等线 Light" panose="02010600030101010101" pitchFamily="2" charset="-122"/>
                <a:cs typeface="+mn-ea"/>
                <a:sym typeface="Times New Roman" panose="02020603050405020304" pitchFamily="18" charset="0"/>
              </a:rPr>
              <a:t>年</a:t>
            </a:r>
            <a:r>
              <a:rPr lang="en-US" altLang="zh-CN" sz="20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等线 Light" panose="02010600030101010101" pitchFamily="2" charset="-122"/>
                <a:cs typeface="+mn-ea"/>
                <a:sym typeface="Times New Roman" panose="02020603050405020304" pitchFamily="18" charset="0"/>
              </a:rPr>
              <a:t>10</a:t>
            </a:r>
            <a:r>
              <a:rPr lang="zh-CN" altLang="en-US" sz="20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等线 Light" panose="02010600030101010101" pitchFamily="2" charset="-122"/>
                <a:cs typeface="+mn-ea"/>
                <a:sym typeface="Times New Roman" panose="02020603050405020304" pitchFamily="18" charset="0"/>
              </a:rPr>
              <a:t>月</a:t>
            </a:r>
            <a:endParaRPr lang="zh-CN" altLang="en-US" sz="2000" b="1" dirty="0">
              <a:solidFill>
                <a:schemeClr val="tx2"/>
              </a:solidFill>
              <a:latin typeface="Times New Roman" panose="02020603050405020304" pitchFamily="18" charset="0"/>
              <a:ea typeface="等线 Light" panose="02010600030101010101" pitchFamily="2" charset="-122"/>
              <a:cs typeface="+mn-ea"/>
              <a:sym typeface="Times New Roman" panose="02020603050405020304" pitchFamily="18" charset="0"/>
            </a:endParaRPr>
          </a:p>
        </p:txBody>
      </p:sp>
      <p:cxnSp>
        <p:nvCxnSpPr>
          <p:cNvPr id="46" name="直接连接符 5"/>
          <p:cNvCxnSpPr>
            <a:cxnSpLocks noChangeShapeType="1"/>
          </p:cNvCxnSpPr>
          <p:nvPr/>
        </p:nvCxnSpPr>
        <p:spPr bwMode="auto">
          <a:xfrm flipH="1">
            <a:off x="5231905" y="3315471"/>
            <a:ext cx="6157068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矩形 9"/>
          <p:cNvSpPr>
            <a:spLocks noChangeArrowheads="1"/>
          </p:cNvSpPr>
          <p:nvPr/>
        </p:nvSpPr>
        <p:spPr bwMode="auto">
          <a:xfrm>
            <a:off x="11685275" y="2530839"/>
            <a:ext cx="506725" cy="2146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09" tIns="45705" rIns="91409" bIns="45705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2000"/>
              </a:lnSpc>
            </a:pPr>
            <a:endParaRPr lang="zh-CN" altLang="en-US" sz="3200">
              <a:latin typeface="Times New Roman" panose="02020603050405020304" pitchFamily="18" charset="0"/>
              <a:ea typeface="等线 Light" panose="02010600030101010101" pitchFamily="2" charset="-122"/>
              <a:cs typeface="+mn-ea"/>
              <a:sym typeface="Times New Roman" panose="02020603050405020304" pitchFamily="18" charset="0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10827800" y="4101075"/>
            <a:ext cx="576064" cy="577112"/>
            <a:chOff x="6084168" y="1274820"/>
            <a:chExt cx="432048" cy="432834"/>
          </a:xfrm>
        </p:grpSpPr>
        <p:sp>
          <p:nvSpPr>
            <p:cNvPr id="50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2000"/>
                </a:lnSpc>
              </a:pPr>
              <a:endParaRPr lang="zh-CN" altLang="en-US" sz="3200">
                <a:solidFill>
                  <a:srgbClr val="FFFFFF"/>
                </a:solidFill>
                <a:latin typeface="Times New Roman" panose="02020603050405020304" pitchFamily="18" charset="0"/>
                <a:ea typeface="等线 Light" panose="02010600030101010101" pitchFamily="2" charset="-122"/>
                <a:cs typeface="+mn-ea"/>
                <a:sym typeface="Times New Roman" panose="02020603050405020304" pitchFamily="18" charset="0"/>
              </a:endParaRPr>
            </a:p>
          </p:txBody>
        </p:sp>
        <p:sp>
          <p:nvSpPr>
            <p:cNvPr id="51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45720" tIns="22860" rIns="45720" bIns="22860" anchor="ctr"/>
            <a:lstStyle/>
            <a:p>
              <a:pPr>
                <a:lnSpc>
                  <a:spcPct val="102000"/>
                </a:lnSpc>
              </a:pPr>
              <a:endParaRPr lang="en-US" sz="3200">
                <a:latin typeface="Times New Roman" panose="02020603050405020304" pitchFamily="18" charset="0"/>
                <a:ea typeface="等线 Light" panose="02010600030101010101" pitchFamily="2" charset="-122"/>
                <a:cs typeface="+mn-ea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9099608" y="4101599"/>
            <a:ext cx="576064" cy="576064"/>
            <a:chOff x="4788024" y="1275213"/>
            <a:chExt cx="432048" cy="432048"/>
          </a:xfrm>
        </p:grpSpPr>
        <p:sp>
          <p:nvSpPr>
            <p:cNvPr id="53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2000"/>
                </a:lnSpc>
              </a:pPr>
              <a:endParaRPr lang="zh-CN" altLang="en-US" sz="3200">
                <a:solidFill>
                  <a:srgbClr val="FFFFFF"/>
                </a:solidFill>
                <a:latin typeface="Times New Roman" panose="02020603050405020304" pitchFamily="18" charset="0"/>
                <a:ea typeface="等线 Light" panose="02010600030101010101" pitchFamily="2" charset="-122"/>
                <a:cs typeface="+mn-ea"/>
                <a:sym typeface="Times New Roman" panose="02020603050405020304" pitchFamily="18" charset="0"/>
              </a:endParaRPr>
            </a:p>
          </p:txBody>
        </p:sp>
        <p:sp>
          <p:nvSpPr>
            <p:cNvPr id="54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45720" tIns="22860" rIns="45720" bIns="22860" anchor="ctr"/>
            <a:lstStyle/>
            <a:p>
              <a:pPr>
                <a:lnSpc>
                  <a:spcPct val="102000"/>
                </a:lnSpc>
              </a:pPr>
              <a:endParaRPr lang="en-US" sz="3200">
                <a:latin typeface="Times New Roman" panose="02020603050405020304" pitchFamily="18" charset="0"/>
                <a:ea typeface="等线 Light" panose="02010600030101010101" pitchFamily="2" charset="-122"/>
                <a:cs typeface="+mn-ea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9963705" y="4101075"/>
            <a:ext cx="577111" cy="577112"/>
            <a:chOff x="5436096" y="1274820"/>
            <a:chExt cx="432833" cy="432834"/>
          </a:xfrm>
        </p:grpSpPr>
        <p:sp>
          <p:nvSpPr>
            <p:cNvPr id="56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2000"/>
                </a:lnSpc>
              </a:pPr>
              <a:endParaRPr lang="zh-CN" altLang="en-US" sz="3200">
                <a:solidFill>
                  <a:srgbClr val="FFFFFF"/>
                </a:solidFill>
                <a:latin typeface="Times New Roman" panose="02020603050405020304" pitchFamily="18" charset="0"/>
                <a:ea typeface="等线 Light" panose="02010600030101010101" pitchFamily="2" charset="-122"/>
                <a:cs typeface="+mn-ea"/>
                <a:sym typeface="Times New Roman" panose="02020603050405020304" pitchFamily="18" charset="0"/>
              </a:endParaRPr>
            </a:p>
          </p:txBody>
        </p:sp>
        <p:sp>
          <p:nvSpPr>
            <p:cNvPr id="57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45720" tIns="22860" rIns="45720" bIns="22860" anchor="ctr"/>
            <a:lstStyle/>
            <a:p>
              <a:pPr>
                <a:lnSpc>
                  <a:spcPct val="102000"/>
                </a:lnSpc>
              </a:pPr>
              <a:endParaRPr lang="en-US" sz="3200">
                <a:latin typeface="Times New Roman" panose="02020603050405020304" pitchFamily="18" charset="0"/>
                <a:ea typeface="等线 Light" panose="02010600030101010101" pitchFamily="2" charset="-122"/>
                <a:cs typeface="+mn-ea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7371417" y="4101075"/>
            <a:ext cx="577111" cy="577112"/>
            <a:chOff x="3491880" y="1274820"/>
            <a:chExt cx="432833" cy="432834"/>
          </a:xfrm>
        </p:grpSpPr>
        <p:sp>
          <p:nvSpPr>
            <p:cNvPr id="59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2000"/>
                </a:lnSpc>
              </a:pPr>
              <a:endParaRPr lang="zh-CN" altLang="en-US" sz="3200">
                <a:solidFill>
                  <a:srgbClr val="FFFFFF"/>
                </a:solidFill>
                <a:latin typeface="Times New Roman" panose="02020603050405020304" pitchFamily="18" charset="0"/>
                <a:ea typeface="等线 Light" panose="02010600030101010101" pitchFamily="2" charset="-122"/>
                <a:cs typeface="+mn-ea"/>
                <a:sym typeface="Times New Roman" panose="02020603050405020304" pitchFamily="18" charset="0"/>
              </a:endParaRPr>
            </a:p>
          </p:txBody>
        </p:sp>
        <p:sp>
          <p:nvSpPr>
            <p:cNvPr id="60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45720" tIns="22860" rIns="45720" bIns="22860" anchor="ctr"/>
            <a:lstStyle/>
            <a:p>
              <a:pPr>
                <a:lnSpc>
                  <a:spcPct val="102000"/>
                </a:lnSpc>
              </a:pPr>
              <a:endParaRPr lang="en-US" sz="3200">
                <a:latin typeface="Times New Roman" panose="02020603050405020304" pitchFamily="18" charset="0"/>
                <a:ea typeface="等线 Light" panose="02010600030101010101" pitchFamily="2" charset="-122"/>
                <a:cs typeface="+mn-ea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8235513" y="4101075"/>
            <a:ext cx="577111" cy="577112"/>
            <a:chOff x="4139952" y="1274820"/>
            <a:chExt cx="432833" cy="432834"/>
          </a:xfrm>
        </p:grpSpPr>
        <p:sp>
          <p:nvSpPr>
            <p:cNvPr id="62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2000"/>
                </a:lnSpc>
              </a:pPr>
              <a:endParaRPr lang="zh-CN" altLang="en-US" sz="3200">
                <a:solidFill>
                  <a:srgbClr val="FFFFFF"/>
                </a:solidFill>
                <a:latin typeface="Times New Roman" panose="02020603050405020304" pitchFamily="18" charset="0"/>
                <a:ea typeface="等线 Light" panose="02010600030101010101" pitchFamily="2" charset="-122"/>
                <a:cs typeface="+mn-ea"/>
                <a:sym typeface="Times New Roman" panose="02020603050405020304" pitchFamily="18" charset="0"/>
              </a:endParaRPr>
            </a:p>
          </p:txBody>
        </p:sp>
        <p:sp>
          <p:nvSpPr>
            <p:cNvPr id="63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45720" tIns="22860" rIns="45720" bIns="22860" anchor="ctr"/>
            <a:lstStyle/>
            <a:p>
              <a:pPr>
                <a:lnSpc>
                  <a:spcPct val="102000"/>
                </a:lnSpc>
              </a:pPr>
              <a:endParaRPr lang="en-US" sz="3200">
                <a:latin typeface="Times New Roman" panose="02020603050405020304" pitchFamily="18" charset="0"/>
                <a:ea typeface="等线 Light" panose="02010600030101010101" pitchFamily="2" charset="-122"/>
                <a:cs typeface="+mn-ea"/>
                <a:sym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1143840" y="266933"/>
            <a:ext cx="9848704" cy="505969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>
              <a:lnSpc>
                <a:spcPct val="102000"/>
              </a:lnSpc>
            </a:pP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等线 Light" panose="02010600030101010101" pitchFamily="2" charset="-122"/>
                <a:cs typeface="+mn-ea"/>
                <a:sym typeface="Times New Roman" panose="02020603050405020304" pitchFamily="18" charset="0"/>
              </a:rPr>
              <a:t>主要功能介绍</a:t>
            </a: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等线 Light" panose="02010600030101010101" pitchFamily="2" charset="-122"/>
                <a:cs typeface="+mn-ea"/>
                <a:sym typeface="Times New Roman" panose="02020603050405020304" pitchFamily="18" charset="0"/>
              </a:rPr>
              <a:t>——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自我声明的申请与</a:t>
            </a:r>
            <a:r>
              <a:rPr lang="zh-CN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受理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ea typeface="等线 Light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95584" y="980181"/>
            <a:ext cx="10901016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省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级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用户处理界面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。予以公示：企业提交生产线进入公示期，表单提交给下一节点审批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。不予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公示：企业提交生产线不进入公示期，流程终止。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/>
          <p:nvPr/>
        </p:nvPicPr>
        <p:blipFill>
          <a:blip r:embed="rId1"/>
          <a:stretch>
            <a:fillRect/>
          </a:stretch>
        </p:blipFill>
        <p:spPr>
          <a:xfrm>
            <a:off x="801447" y="1988840"/>
            <a:ext cx="10533489" cy="45748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1143840" y="266933"/>
            <a:ext cx="9848704" cy="505969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>
              <a:lnSpc>
                <a:spcPct val="102000"/>
              </a:lnSpc>
            </a:pP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等线 Light" panose="02010600030101010101" pitchFamily="2" charset="-122"/>
                <a:cs typeface="+mn-ea"/>
                <a:sym typeface="Times New Roman" panose="02020603050405020304" pitchFamily="18" charset="0"/>
              </a:rPr>
              <a:t>主要功能介绍</a:t>
            </a: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等线 Light" panose="02010600030101010101" pitchFamily="2" charset="-122"/>
                <a:cs typeface="+mn-ea"/>
                <a:sym typeface="Times New Roman" panose="02020603050405020304" pitchFamily="18" charset="0"/>
              </a:rPr>
              <a:t>——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公示公告的</a:t>
            </a:r>
            <a:r>
              <a:rPr lang="zh-CN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的举报与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受理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ea typeface="等线 Light" panose="02010600030101010101" pitchFamily="2" charset="-122"/>
              <a:sym typeface="Times New Roman" panose="02020603050405020304" pitchFamily="18" charset="0"/>
            </a:endParaRPr>
          </a:p>
        </p:txBody>
      </p:sp>
      <p:pic>
        <p:nvPicPr>
          <p:cNvPr id="3" name="图片 2" descr="lALPGp4a7DxwfhbNAc7NBB0_1053_462"/>
          <p:cNvPicPr/>
          <p:nvPr/>
        </p:nvPicPr>
        <p:blipFill rotWithShape="1">
          <a:blip r:embed="rId1"/>
          <a:srcRect l="905" r="2565"/>
          <a:stretch>
            <a:fillRect/>
          </a:stretch>
        </p:blipFill>
        <p:spPr bwMode="auto">
          <a:xfrm>
            <a:off x="497802" y="1534206"/>
            <a:ext cx="11142814" cy="5063146"/>
          </a:xfrm>
          <a:prstGeom prst="rect">
            <a:avLst/>
          </a:prstGeom>
          <a:ln>
            <a:noFill/>
          </a:ln>
        </p:spPr>
      </p:pic>
      <p:sp>
        <p:nvSpPr>
          <p:cNvPr id="4" name="矩形 3">
            <a:hlinkClick r:id="rId2" action="ppaction://hlinkfile"/>
          </p:cNvPr>
          <p:cNvSpPr/>
          <p:nvPr/>
        </p:nvSpPr>
        <p:spPr>
          <a:xfrm>
            <a:off x="3366020" y="908720"/>
            <a:ext cx="258596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u="sng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政务外网举报审核.mp4</a:t>
            </a:r>
            <a:endParaRPr lang="zh-CN" altLang="en-US" u="sng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hlinkClick r:id="rId3" action="ppaction://hlinkfile"/>
          </p:cNvPr>
          <p:cNvSpPr/>
          <p:nvPr/>
        </p:nvSpPr>
        <p:spPr>
          <a:xfrm>
            <a:off x="839416" y="911045"/>
            <a:ext cx="235513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u="sng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互联网举报申请.mp4</a:t>
            </a:r>
            <a:endParaRPr lang="zh-CN" altLang="en-US" u="sng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1143840" y="266933"/>
            <a:ext cx="9848704" cy="505969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>
              <a:lnSpc>
                <a:spcPct val="102000"/>
              </a:lnSpc>
            </a:pP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等线 Light" panose="02010600030101010101" pitchFamily="2" charset="-122"/>
                <a:cs typeface="+mn-ea"/>
                <a:sym typeface="Times New Roman" panose="02020603050405020304" pitchFamily="18" charset="0"/>
              </a:rPr>
              <a:t>主要功能介绍</a:t>
            </a: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等线 Light" panose="02010600030101010101" pitchFamily="2" charset="-122"/>
                <a:cs typeface="+mn-ea"/>
                <a:sym typeface="Times New Roman" panose="02020603050405020304" pitchFamily="18" charset="0"/>
              </a:rPr>
              <a:t>——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公示公告的的举报与受理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ea typeface="等线 Light" panose="02010600030101010101" pitchFamily="2" charset="-122"/>
              <a:sym typeface="Times New Roman" panose="02020603050405020304" pitchFamily="18" charset="0"/>
            </a:endParaRPr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587856" y="1628800"/>
            <a:ext cx="10960671" cy="448102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矩形 3"/>
          <p:cNvSpPr/>
          <p:nvPr/>
        </p:nvSpPr>
        <p:spPr>
          <a:xfrm>
            <a:off x="595584" y="980181"/>
            <a:ext cx="1090101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省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级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用户处理界面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。分配：提交事项到下一个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节点。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1143840" y="266933"/>
            <a:ext cx="9848704" cy="505969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>
              <a:lnSpc>
                <a:spcPct val="102000"/>
              </a:lnSpc>
            </a:pP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等线 Light" panose="02010600030101010101" pitchFamily="2" charset="-122"/>
                <a:cs typeface="+mn-ea"/>
                <a:sym typeface="Times New Roman" panose="02020603050405020304" pitchFamily="18" charset="0"/>
              </a:rPr>
              <a:t>主要功能介绍</a:t>
            </a: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等线 Light" panose="02010600030101010101" pitchFamily="2" charset="-122"/>
                <a:cs typeface="+mn-ea"/>
                <a:sym typeface="Times New Roman" panose="02020603050405020304" pitchFamily="18" charset="0"/>
              </a:rPr>
              <a:t>——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公示公告的的举报与受理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ea typeface="等线 Light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95584" y="970417"/>
            <a:ext cx="10901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市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级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用户处理界面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。处理意见：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根据</a:t>
            </a:r>
            <a:r>
              <a:rPr lang="zh-CN" altLang="en-US" dirty="0"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举报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人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提交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投诉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因素填写</a:t>
            </a:r>
            <a:r>
              <a:rPr lang="zh-CN" altLang="en-US" dirty="0"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举报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处理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意见。可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根据设置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常用语，进行快捷填写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。提交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：提交事项到下一个节点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/>
          <p:nvPr/>
        </p:nvPicPr>
        <p:blipFill>
          <a:blip r:embed="rId1"/>
          <a:stretch>
            <a:fillRect/>
          </a:stretch>
        </p:blipFill>
        <p:spPr>
          <a:xfrm>
            <a:off x="837445" y="2132856"/>
            <a:ext cx="10417293" cy="4166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1143840" y="266933"/>
            <a:ext cx="9848704" cy="505969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>
              <a:lnSpc>
                <a:spcPct val="102000"/>
              </a:lnSpc>
            </a:pP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等线 Light" panose="02010600030101010101" pitchFamily="2" charset="-122"/>
                <a:cs typeface="+mn-ea"/>
                <a:sym typeface="Times New Roman" panose="02020603050405020304" pitchFamily="18" charset="0"/>
              </a:rPr>
              <a:t>主要功能介绍</a:t>
            </a: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等线 Light" panose="02010600030101010101" pitchFamily="2" charset="-122"/>
                <a:cs typeface="+mn-ea"/>
                <a:sym typeface="Times New Roman" panose="02020603050405020304" pitchFamily="18" charset="0"/>
              </a:rPr>
              <a:t>——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公示公告的的举报与受理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ea typeface="等线 Light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95584" y="980181"/>
            <a:ext cx="110805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省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级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用户处理界面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。处理意见：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根据</a:t>
            </a:r>
            <a:r>
              <a:rPr lang="zh-CN" altLang="en-US" dirty="0"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举报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人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提交的五个因素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填写</a:t>
            </a:r>
            <a:r>
              <a:rPr lang="zh-CN" altLang="en-US" dirty="0"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举报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处理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意见。可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根据设置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常用语，进行快捷填写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。举报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成立：举报成立，提交事项到下一个节点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。举报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不成立：举报不予成立，流程结束。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/>
          <p:nvPr/>
        </p:nvPicPr>
        <p:blipFill>
          <a:blip r:embed="rId1"/>
          <a:stretch>
            <a:fillRect/>
          </a:stretch>
        </p:blipFill>
        <p:spPr>
          <a:xfrm>
            <a:off x="681496" y="1903511"/>
            <a:ext cx="10908744" cy="4621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1143840" y="266933"/>
            <a:ext cx="9848704" cy="505969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>
              <a:lnSpc>
                <a:spcPct val="102000"/>
              </a:lnSpc>
            </a:pP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等线 Light" panose="02010600030101010101" pitchFamily="2" charset="-122"/>
                <a:cs typeface="+mn-ea"/>
                <a:sym typeface="Times New Roman" panose="02020603050405020304" pitchFamily="18" charset="0"/>
              </a:rPr>
              <a:t>主要功能介绍</a:t>
            </a: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等线 Light" panose="02010600030101010101" pitchFamily="2" charset="-122"/>
                <a:cs typeface="+mn-ea"/>
                <a:sym typeface="Times New Roman" panose="02020603050405020304" pitchFamily="18" charset="0"/>
              </a:rPr>
              <a:t>——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公示公告的的举报与受理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ea typeface="等线 Light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95584" y="908720"/>
            <a:ext cx="11080568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部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级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用户处理界面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。分配专家：将事项分配给专家现场核验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。撤销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公告：举报成立，手动撤销公告，流程结束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。继续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公告：举报不予成立，流程结束。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/>
          <p:nvPr/>
        </p:nvPicPr>
        <p:blipFill>
          <a:blip r:embed="rId1"/>
          <a:stretch>
            <a:fillRect/>
          </a:stretch>
        </p:blipFill>
        <p:spPr>
          <a:xfrm>
            <a:off x="941932" y="1941932"/>
            <a:ext cx="10387872" cy="4501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655841" y="2534714"/>
            <a:ext cx="6855321" cy="66992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2000"/>
              </a:lnSpc>
            </a:pPr>
            <a:r>
              <a:rPr lang="zh-CN" altLang="en-US" sz="4265" b="1" dirty="0">
                <a:solidFill>
                  <a:schemeClr val="accent1"/>
                </a:solidFill>
                <a:latin typeface="Times New Roman" panose="02020603050405020304" pitchFamily="18" charset="0"/>
                <a:ea typeface="等线 Light" panose="02010600030101010101" pitchFamily="2" charset="-122"/>
                <a:cs typeface="+mn-ea"/>
                <a:sym typeface="Times New Roman" panose="02020603050405020304" pitchFamily="18" charset="0"/>
              </a:rPr>
              <a:t>演示</a:t>
            </a:r>
            <a:r>
              <a:rPr lang="zh-CN" altLang="en-US" sz="4265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等线 Light" panose="02010600030101010101" pitchFamily="2" charset="-122"/>
                <a:cs typeface="+mn-ea"/>
                <a:sym typeface="Times New Roman" panose="02020603050405020304" pitchFamily="18" charset="0"/>
              </a:rPr>
              <a:t>完毕 </a:t>
            </a:r>
            <a:r>
              <a:rPr lang="zh-CN" altLang="en-US" sz="4265" b="1" dirty="0">
                <a:solidFill>
                  <a:schemeClr val="accent1"/>
                </a:solidFill>
                <a:latin typeface="Times New Roman" panose="02020603050405020304" pitchFamily="18" charset="0"/>
                <a:ea typeface="等线 Light" panose="02010600030101010101" pitchFamily="2" charset="-122"/>
                <a:cs typeface="+mn-ea"/>
                <a:sym typeface="Times New Roman" panose="02020603050405020304" pitchFamily="18" charset="0"/>
              </a:rPr>
              <a:t>感谢指导</a:t>
            </a:r>
            <a:endParaRPr lang="zh-CN" altLang="en-US" sz="4265" b="1" dirty="0">
              <a:solidFill>
                <a:schemeClr val="accent1"/>
              </a:solidFill>
              <a:latin typeface="Times New Roman" panose="02020603050405020304" pitchFamily="18" charset="0"/>
              <a:ea typeface="等线 Light" panose="02010600030101010101" pitchFamily="2" charset="-122"/>
              <a:cs typeface="+mn-ea"/>
              <a:sym typeface="Times New Roman" panose="02020603050405020304" pitchFamily="18" charset="0"/>
            </a:endParaRPr>
          </a:p>
        </p:txBody>
      </p:sp>
      <p:cxnSp>
        <p:nvCxnSpPr>
          <p:cNvPr id="13" name="直接连接符 5"/>
          <p:cNvCxnSpPr>
            <a:cxnSpLocks noChangeShapeType="1"/>
          </p:cNvCxnSpPr>
          <p:nvPr/>
        </p:nvCxnSpPr>
        <p:spPr bwMode="auto">
          <a:xfrm flipH="1">
            <a:off x="5231905" y="3315471"/>
            <a:ext cx="6157068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矩形 9"/>
          <p:cNvSpPr>
            <a:spLocks noChangeArrowheads="1"/>
          </p:cNvSpPr>
          <p:nvPr/>
        </p:nvSpPr>
        <p:spPr bwMode="auto">
          <a:xfrm>
            <a:off x="11636592" y="2530839"/>
            <a:ext cx="555408" cy="2146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09" tIns="45705" rIns="91409" bIns="45705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2000"/>
              </a:lnSpc>
            </a:pPr>
            <a:endParaRPr lang="zh-CN" altLang="en-US" sz="3200">
              <a:latin typeface="Times New Roman" panose="02020603050405020304" pitchFamily="18" charset="0"/>
              <a:ea typeface="等线 Light" panose="02010600030101010101" pitchFamily="2" charset="-122"/>
              <a:cs typeface="+mn-ea"/>
              <a:sym typeface="Times New Roman" panose="02020603050405020304" pitchFamily="18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0827800" y="3621021"/>
            <a:ext cx="576064" cy="577112"/>
            <a:chOff x="6084168" y="1274820"/>
            <a:chExt cx="432048" cy="432834"/>
          </a:xfrm>
        </p:grpSpPr>
        <p:sp>
          <p:nvSpPr>
            <p:cNvPr id="21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2000"/>
                </a:lnSpc>
              </a:pPr>
              <a:endParaRPr lang="zh-CN" altLang="en-US" sz="3200">
                <a:solidFill>
                  <a:srgbClr val="FFFFFF"/>
                </a:solidFill>
                <a:latin typeface="Times New Roman" panose="02020603050405020304" pitchFamily="18" charset="0"/>
                <a:ea typeface="等线 Light" panose="02010600030101010101" pitchFamily="2" charset="-122"/>
                <a:cs typeface="+mn-ea"/>
                <a:sym typeface="Times New Roman" panose="02020603050405020304" pitchFamily="18" charset="0"/>
              </a:endParaRPr>
            </a:p>
          </p:txBody>
        </p:sp>
        <p:sp>
          <p:nvSpPr>
            <p:cNvPr id="22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45720" tIns="22860" rIns="45720" bIns="22860" anchor="ctr"/>
            <a:lstStyle/>
            <a:p>
              <a:pPr>
                <a:lnSpc>
                  <a:spcPct val="102000"/>
                </a:lnSpc>
              </a:pPr>
              <a:endParaRPr lang="en-US" sz="3200">
                <a:latin typeface="Times New Roman" panose="02020603050405020304" pitchFamily="18" charset="0"/>
                <a:ea typeface="等线 Light" panose="02010600030101010101" pitchFamily="2" charset="-122"/>
                <a:cs typeface="+mn-ea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9099608" y="3621545"/>
            <a:ext cx="576064" cy="576064"/>
            <a:chOff x="4788024" y="1275213"/>
            <a:chExt cx="432048" cy="432048"/>
          </a:xfrm>
        </p:grpSpPr>
        <p:sp>
          <p:nvSpPr>
            <p:cNvPr id="28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2000"/>
                </a:lnSpc>
              </a:pPr>
              <a:endParaRPr lang="zh-CN" altLang="en-US" sz="3200">
                <a:solidFill>
                  <a:srgbClr val="FFFFFF"/>
                </a:solidFill>
                <a:latin typeface="Times New Roman" panose="02020603050405020304" pitchFamily="18" charset="0"/>
                <a:ea typeface="等线 Light" panose="02010600030101010101" pitchFamily="2" charset="-122"/>
                <a:cs typeface="+mn-ea"/>
                <a:sym typeface="Times New Roman" panose="02020603050405020304" pitchFamily="18" charset="0"/>
              </a:endParaRPr>
            </a:p>
          </p:txBody>
        </p:sp>
        <p:sp>
          <p:nvSpPr>
            <p:cNvPr id="29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45720" tIns="22860" rIns="45720" bIns="22860" anchor="ctr"/>
            <a:lstStyle/>
            <a:p>
              <a:pPr>
                <a:lnSpc>
                  <a:spcPct val="102000"/>
                </a:lnSpc>
              </a:pPr>
              <a:endParaRPr lang="en-US" sz="3200">
                <a:latin typeface="Times New Roman" panose="02020603050405020304" pitchFamily="18" charset="0"/>
                <a:ea typeface="等线 Light" panose="02010600030101010101" pitchFamily="2" charset="-122"/>
                <a:cs typeface="+mn-ea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963705" y="3621021"/>
            <a:ext cx="577111" cy="577112"/>
            <a:chOff x="5436096" y="1274820"/>
            <a:chExt cx="432833" cy="432834"/>
          </a:xfrm>
        </p:grpSpPr>
        <p:sp>
          <p:nvSpPr>
            <p:cNvPr id="31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2000"/>
                </a:lnSpc>
              </a:pPr>
              <a:endParaRPr lang="zh-CN" altLang="en-US" sz="3200">
                <a:solidFill>
                  <a:srgbClr val="FFFFFF"/>
                </a:solidFill>
                <a:latin typeface="Times New Roman" panose="02020603050405020304" pitchFamily="18" charset="0"/>
                <a:ea typeface="等线 Light" panose="02010600030101010101" pitchFamily="2" charset="-122"/>
                <a:cs typeface="+mn-ea"/>
                <a:sym typeface="Times New Roman" panose="02020603050405020304" pitchFamily="18" charset="0"/>
              </a:endParaRPr>
            </a:p>
          </p:txBody>
        </p:sp>
        <p:sp>
          <p:nvSpPr>
            <p:cNvPr id="32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45720" tIns="22860" rIns="45720" bIns="22860" anchor="ctr"/>
            <a:lstStyle/>
            <a:p>
              <a:pPr>
                <a:lnSpc>
                  <a:spcPct val="102000"/>
                </a:lnSpc>
              </a:pPr>
              <a:endParaRPr lang="en-US" sz="3200">
                <a:latin typeface="Times New Roman" panose="02020603050405020304" pitchFamily="18" charset="0"/>
                <a:ea typeface="等线 Light" panose="02010600030101010101" pitchFamily="2" charset="-122"/>
                <a:cs typeface="+mn-ea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371417" y="3621021"/>
            <a:ext cx="577111" cy="577112"/>
            <a:chOff x="3491880" y="1274820"/>
            <a:chExt cx="432833" cy="432834"/>
          </a:xfrm>
        </p:grpSpPr>
        <p:sp>
          <p:nvSpPr>
            <p:cNvPr id="34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2000"/>
                </a:lnSpc>
              </a:pPr>
              <a:endParaRPr lang="zh-CN" altLang="en-US" sz="3200">
                <a:solidFill>
                  <a:srgbClr val="FFFFFF"/>
                </a:solidFill>
                <a:latin typeface="Times New Roman" panose="02020603050405020304" pitchFamily="18" charset="0"/>
                <a:ea typeface="等线 Light" panose="02010600030101010101" pitchFamily="2" charset="-122"/>
                <a:cs typeface="+mn-ea"/>
                <a:sym typeface="Times New Roman" panose="02020603050405020304" pitchFamily="18" charset="0"/>
              </a:endParaRPr>
            </a:p>
          </p:txBody>
        </p:sp>
        <p:sp>
          <p:nvSpPr>
            <p:cNvPr id="35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45720" tIns="22860" rIns="45720" bIns="22860" anchor="ctr"/>
            <a:lstStyle/>
            <a:p>
              <a:pPr>
                <a:lnSpc>
                  <a:spcPct val="102000"/>
                </a:lnSpc>
              </a:pPr>
              <a:endParaRPr lang="en-US" sz="3200">
                <a:latin typeface="Times New Roman" panose="02020603050405020304" pitchFamily="18" charset="0"/>
                <a:ea typeface="等线 Light" panose="02010600030101010101" pitchFamily="2" charset="-122"/>
                <a:cs typeface="+mn-ea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8235513" y="3621021"/>
            <a:ext cx="577111" cy="577112"/>
            <a:chOff x="4139952" y="1274820"/>
            <a:chExt cx="432833" cy="432834"/>
          </a:xfrm>
        </p:grpSpPr>
        <p:sp>
          <p:nvSpPr>
            <p:cNvPr id="37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2000"/>
                </a:lnSpc>
              </a:pPr>
              <a:endParaRPr lang="zh-CN" altLang="en-US" sz="3200">
                <a:solidFill>
                  <a:srgbClr val="FFFFFF"/>
                </a:solidFill>
                <a:latin typeface="Times New Roman" panose="02020603050405020304" pitchFamily="18" charset="0"/>
                <a:ea typeface="等线 Light" panose="02010600030101010101" pitchFamily="2" charset="-122"/>
                <a:cs typeface="+mn-ea"/>
                <a:sym typeface="Times New Roman" panose="02020603050405020304" pitchFamily="18" charset="0"/>
              </a:endParaRPr>
            </a:p>
          </p:txBody>
        </p:sp>
        <p:sp>
          <p:nvSpPr>
            <p:cNvPr id="38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45720" tIns="22860" rIns="45720" bIns="22860" anchor="ctr"/>
            <a:lstStyle/>
            <a:p>
              <a:pPr>
                <a:lnSpc>
                  <a:spcPct val="102000"/>
                </a:lnSpc>
              </a:pPr>
              <a:endParaRPr lang="en-US" sz="3200">
                <a:latin typeface="Times New Roman" panose="02020603050405020304" pitchFamily="18" charset="0"/>
                <a:ea typeface="等线 Light" panose="02010600030101010101" pitchFamily="2" charset="-122"/>
                <a:cs typeface="+mn-ea"/>
                <a:sym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 txBox="1"/>
          <p:nvPr/>
        </p:nvSpPr>
        <p:spPr>
          <a:xfrm>
            <a:off x="815414" y="572625"/>
            <a:ext cx="3008380" cy="6623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2000"/>
              </a:lnSpc>
              <a:spcBef>
                <a:spcPct val="0"/>
              </a:spcBef>
              <a:buNone/>
            </a:pPr>
            <a:r>
              <a:rPr lang="zh-CN" altLang="en-US" sz="4265" b="1" dirty="0">
                <a:solidFill>
                  <a:schemeClr val="accent1"/>
                </a:solidFill>
                <a:latin typeface="Times New Roman" panose="02020603050405020304" pitchFamily="18" charset="0"/>
                <a:ea typeface="等线 Light" panose="02010600030101010101" pitchFamily="2" charset="-122"/>
                <a:cs typeface="+mn-ea"/>
                <a:sym typeface="Times New Roman" panose="02020603050405020304" pitchFamily="18" charset="0"/>
              </a:rPr>
              <a:t>目录</a:t>
            </a:r>
            <a:endParaRPr lang="en-GB" sz="2400" b="1" dirty="0">
              <a:solidFill>
                <a:schemeClr val="accent1"/>
              </a:solidFill>
              <a:latin typeface="Times New Roman" panose="02020603050405020304" pitchFamily="18" charset="0"/>
              <a:ea typeface="等线 Light" panose="02010600030101010101" pitchFamily="2" charset="-122"/>
              <a:cs typeface="+mn-ea"/>
              <a:sym typeface="Times New Roman" panose="02020603050405020304" pitchFamily="18" charset="0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984763" y="1412776"/>
            <a:ext cx="101998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3415506" y="1772880"/>
            <a:ext cx="5360453" cy="576000"/>
            <a:chOff x="3415506" y="1556792"/>
            <a:chExt cx="5360453" cy="576000"/>
          </a:xfrm>
        </p:grpSpPr>
        <p:sp>
          <p:nvSpPr>
            <p:cNvPr id="23" name="Freeform 9"/>
            <p:cNvSpPr/>
            <p:nvPr/>
          </p:nvSpPr>
          <p:spPr bwMode="gray">
            <a:xfrm>
              <a:off x="4191793" y="1556792"/>
              <a:ext cx="4584166" cy="576000"/>
            </a:xfrm>
            <a:prstGeom prst="rect">
              <a:avLst/>
            </a:prstGeom>
            <a:solidFill>
              <a:srgbClr val="4276AA"/>
            </a:solidFill>
            <a:ln w="6350">
              <a:solidFill>
                <a:schemeClr val="tx1"/>
              </a:solidFill>
              <a:round/>
            </a:ln>
          </p:spPr>
          <p:txBody>
            <a:bodyPr wrap="none" lIns="91388" tIns="45694" rIns="91388" bIns="45694" anchor="ctr"/>
            <a:lstStyle>
              <a:lvl1pPr defTabSz="9131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9131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9131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9131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9131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ea typeface="等线 Light" panose="02010600030101010101" pitchFamily="2" charset="-122"/>
                  <a:sym typeface="Times New Roman" panose="02020603050405020304" pitchFamily="18" charset="0"/>
                </a:rPr>
                <a:t>自我声明平台简介</a:t>
              </a:r>
              <a:endParaRPr lang="zh-CN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endParaRPr>
            </a:p>
          </p:txBody>
        </p:sp>
        <p:sp>
          <p:nvSpPr>
            <p:cNvPr id="24" name="Freeform 10"/>
            <p:cNvSpPr/>
            <p:nvPr/>
          </p:nvSpPr>
          <p:spPr bwMode="gray">
            <a:xfrm>
              <a:off x="3415506" y="1556792"/>
              <a:ext cx="687387" cy="576000"/>
            </a:xfrm>
            <a:prstGeom prst="rect">
              <a:avLst/>
            </a:prstGeom>
            <a:solidFill>
              <a:srgbClr val="4276AA"/>
            </a:solidFill>
            <a:ln w="6350">
              <a:solidFill>
                <a:schemeClr val="tx1"/>
              </a:solidFill>
              <a:round/>
            </a:ln>
          </p:spPr>
          <p:txBody>
            <a:bodyPr wrap="none" lIns="91388" tIns="45694" rIns="91388" bIns="45694" anchor="ctr"/>
            <a:lstStyle>
              <a:lvl1pPr defTabSz="9131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9131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9131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9131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9131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400" b="1">
                  <a:solidFill>
                    <a:srgbClr val="FFFFFF"/>
                  </a:solidFill>
                  <a:latin typeface="Times New Roman" panose="02020603050405020304" pitchFamily="18" charset="0"/>
                  <a:ea typeface="等线 Light" panose="02010600030101010101" pitchFamily="2" charset="-122"/>
                  <a:sym typeface="Times New Roman" panose="02020603050405020304" pitchFamily="18" charset="0"/>
                </a:rPr>
                <a:t>一</a:t>
              </a:r>
              <a:endParaRPr lang="zh-CN" altLang="en-US" sz="2400" b="1">
                <a:solidFill>
                  <a:srgbClr val="FFFFFF"/>
                </a:solidFill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415506" y="2564904"/>
            <a:ext cx="5360987" cy="576000"/>
            <a:chOff x="3415506" y="1556792"/>
            <a:chExt cx="5360987" cy="576000"/>
          </a:xfrm>
          <a:solidFill>
            <a:schemeClr val="bg1"/>
          </a:solidFill>
        </p:grpSpPr>
        <p:sp>
          <p:nvSpPr>
            <p:cNvPr id="47" name="Freeform 9"/>
            <p:cNvSpPr/>
            <p:nvPr/>
          </p:nvSpPr>
          <p:spPr bwMode="gray">
            <a:xfrm>
              <a:off x="4191793" y="1556792"/>
              <a:ext cx="4584700" cy="576000"/>
            </a:xfrm>
            <a:prstGeom prst="rect">
              <a:avLst/>
            </a:prstGeom>
            <a:grpFill/>
            <a:ln w="6350">
              <a:solidFill>
                <a:schemeClr val="tx1"/>
              </a:solidFill>
              <a:round/>
            </a:ln>
          </p:spPr>
          <p:txBody>
            <a:bodyPr wrap="none" lIns="91388" tIns="45694" rIns="91388" bIns="45694" anchor="ctr"/>
            <a:lstStyle>
              <a:lvl1pPr defTabSz="9131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9131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9131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9131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9131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>
                  <a:latin typeface="Times New Roman" panose="02020603050405020304" pitchFamily="18" charset="0"/>
                  <a:ea typeface="等线 Light" panose="02010600030101010101" pitchFamily="2" charset="-122"/>
                  <a:sym typeface="Times New Roman" panose="02020603050405020304" pitchFamily="18" charset="0"/>
                </a:rPr>
                <a:t>主要</a:t>
              </a:r>
              <a:r>
                <a:rPr lang="zh-CN" altLang="en-US" sz="2400" b="1" dirty="0" smtClean="0">
                  <a:latin typeface="Times New Roman" panose="02020603050405020304" pitchFamily="18" charset="0"/>
                  <a:ea typeface="等线 Light" panose="02010600030101010101" pitchFamily="2" charset="-122"/>
                  <a:sym typeface="Times New Roman" panose="02020603050405020304" pitchFamily="18" charset="0"/>
                </a:rPr>
                <a:t>功能介绍</a:t>
              </a:r>
              <a:endParaRPr lang="zh-CN" altLang="en-US" sz="2400" b="1" dirty="0"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endParaRPr>
            </a:p>
          </p:txBody>
        </p:sp>
        <p:sp>
          <p:nvSpPr>
            <p:cNvPr id="48" name="Freeform 10"/>
            <p:cNvSpPr/>
            <p:nvPr/>
          </p:nvSpPr>
          <p:spPr bwMode="gray">
            <a:xfrm>
              <a:off x="3415506" y="1556792"/>
              <a:ext cx="687387" cy="576000"/>
            </a:xfrm>
            <a:prstGeom prst="rect">
              <a:avLst/>
            </a:prstGeom>
            <a:grpFill/>
            <a:ln w="6350">
              <a:solidFill>
                <a:schemeClr val="tx1"/>
              </a:solidFill>
              <a:round/>
            </a:ln>
          </p:spPr>
          <p:txBody>
            <a:bodyPr wrap="none" lIns="91388" tIns="45694" rIns="91388" bIns="45694" anchor="ctr"/>
            <a:lstStyle>
              <a:lvl1pPr defTabSz="9131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9131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9131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9131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9131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400" b="1" dirty="0">
                  <a:latin typeface="Times New Roman" panose="02020603050405020304" pitchFamily="18" charset="0"/>
                  <a:ea typeface="等线 Light" panose="02010600030101010101" pitchFamily="2" charset="-122"/>
                  <a:sym typeface="Times New Roman" panose="02020603050405020304" pitchFamily="18" charset="0"/>
                </a:rPr>
                <a:t>二</a:t>
              </a:r>
              <a:endParaRPr lang="zh-CN" altLang="en-US" sz="2400" b="1" dirty="0"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4190859" y="3948504"/>
            <a:ext cx="4584700" cy="46290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自我声明的申请与受理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ea typeface="等线 Light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193400" y="4540016"/>
            <a:ext cx="4584700" cy="46290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公示公告</a:t>
            </a:r>
            <a:r>
              <a:rPr lang="zh-CN" altLang="en-US" sz="2400" smtClean="0">
                <a:solidFill>
                  <a:schemeClr val="tx1"/>
                </a:solidFill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的的举报与</a:t>
            </a:r>
            <a:r>
              <a:rPr lang="zh-CN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受理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ea typeface="等线 Light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190859" y="3356992"/>
            <a:ext cx="4584700" cy="46290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政务外网端平台登录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ea typeface="等线 Light" panose="02010600030101010101" pitchFamily="2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1143840" y="266933"/>
            <a:ext cx="9848704" cy="505969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>
              <a:lnSpc>
                <a:spcPct val="102000"/>
              </a:lnSpc>
            </a:pP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等线 Light" panose="02010600030101010101" pitchFamily="2" charset="-122"/>
                <a:cs typeface="+mn-ea"/>
                <a:sym typeface="Times New Roman" panose="02020603050405020304" pitchFamily="18" charset="0"/>
              </a:rPr>
              <a:t>自我声明平台简介</a:t>
            </a:r>
            <a:endParaRPr lang="en-GB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等线 Light" panose="02010600030101010101" pitchFamily="2" charset="-122"/>
              <a:cs typeface="+mn-ea"/>
              <a:sym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31790" y="1187167"/>
            <a:ext cx="1000477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目前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建材行业规范条件企业诚信自我声明平台已经建设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完成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建设依据：工信部印发的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《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建材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行业规范公告管理办法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》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的通知（以下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简称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《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管理办法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》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主要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包含水泥、平板玻璃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玻璃纤维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耐火材料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、石墨、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萤石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6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个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行业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后续会安排宣贯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使用。水泥行业先行先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试。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下一步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工作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：做好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以公告的规范企业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向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线上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自我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声明平台的迁移工作。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图示 4"/>
          <p:cNvGraphicFramePr/>
          <p:nvPr/>
        </p:nvGraphicFramePr>
        <p:xfrm>
          <a:off x="1487488" y="2735891"/>
          <a:ext cx="8960544" cy="3645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 txBox="1"/>
          <p:nvPr/>
        </p:nvSpPr>
        <p:spPr>
          <a:xfrm>
            <a:off x="815414" y="572625"/>
            <a:ext cx="3008380" cy="6623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2000"/>
              </a:lnSpc>
              <a:spcBef>
                <a:spcPct val="0"/>
              </a:spcBef>
              <a:buNone/>
            </a:pPr>
            <a:r>
              <a:rPr lang="zh-CN" altLang="en-US" sz="4265" b="1" dirty="0">
                <a:solidFill>
                  <a:schemeClr val="accent1"/>
                </a:solidFill>
                <a:latin typeface="Times New Roman" panose="02020603050405020304" pitchFamily="18" charset="0"/>
                <a:ea typeface="等线 Light" panose="02010600030101010101" pitchFamily="2" charset="-122"/>
                <a:cs typeface="+mn-ea"/>
                <a:sym typeface="Times New Roman" panose="02020603050405020304" pitchFamily="18" charset="0"/>
              </a:rPr>
              <a:t>目录</a:t>
            </a:r>
            <a:endParaRPr lang="en-GB" sz="2400" b="1" dirty="0">
              <a:solidFill>
                <a:schemeClr val="accent1"/>
              </a:solidFill>
              <a:latin typeface="Times New Roman" panose="02020603050405020304" pitchFamily="18" charset="0"/>
              <a:ea typeface="等线 Light" panose="02010600030101010101" pitchFamily="2" charset="-122"/>
              <a:cs typeface="+mn-ea"/>
              <a:sym typeface="Times New Roman" panose="02020603050405020304" pitchFamily="18" charset="0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984763" y="1412776"/>
            <a:ext cx="101998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3415773" y="1796883"/>
            <a:ext cx="5360453" cy="576000"/>
            <a:chOff x="3415506" y="1556792"/>
            <a:chExt cx="5360453" cy="576000"/>
          </a:xfrm>
          <a:solidFill>
            <a:schemeClr val="bg1"/>
          </a:solidFill>
        </p:grpSpPr>
        <p:sp>
          <p:nvSpPr>
            <p:cNvPr id="23" name="Freeform 9"/>
            <p:cNvSpPr/>
            <p:nvPr/>
          </p:nvSpPr>
          <p:spPr bwMode="gray">
            <a:xfrm>
              <a:off x="4191793" y="1556792"/>
              <a:ext cx="4584166" cy="576000"/>
            </a:xfrm>
            <a:prstGeom prst="rect">
              <a:avLst/>
            </a:prstGeom>
            <a:grpFill/>
            <a:ln w="6350">
              <a:solidFill>
                <a:schemeClr val="tx1"/>
              </a:solidFill>
              <a:round/>
            </a:ln>
          </p:spPr>
          <p:txBody>
            <a:bodyPr wrap="none" lIns="91388" tIns="45694" rIns="91388" bIns="45694" anchor="ctr"/>
            <a:lstStyle>
              <a:lvl1pPr defTabSz="9131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9131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9131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9131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9131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 b="1" dirty="0" smtClean="0">
                  <a:latin typeface="Times New Roman" panose="02020603050405020304" pitchFamily="18" charset="0"/>
                  <a:ea typeface="等线 Light" panose="02010600030101010101" pitchFamily="2" charset="-122"/>
                  <a:sym typeface="Times New Roman" panose="02020603050405020304" pitchFamily="18" charset="0"/>
                </a:rPr>
                <a:t>自我</a:t>
              </a:r>
              <a:r>
                <a:rPr lang="zh-CN" altLang="en-US" sz="2400" b="1" dirty="0">
                  <a:latin typeface="Times New Roman" panose="02020603050405020304" pitchFamily="18" charset="0"/>
                  <a:ea typeface="等线 Light" panose="02010600030101010101" pitchFamily="2" charset="-122"/>
                  <a:sym typeface="Times New Roman" panose="02020603050405020304" pitchFamily="18" charset="0"/>
                </a:rPr>
                <a:t>声明平台简介</a:t>
              </a:r>
              <a:endParaRPr lang="zh-CN" altLang="en-US" sz="2400" b="1" dirty="0"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endParaRPr>
            </a:p>
          </p:txBody>
        </p:sp>
        <p:sp>
          <p:nvSpPr>
            <p:cNvPr id="24" name="Freeform 10"/>
            <p:cNvSpPr/>
            <p:nvPr/>
          </p:nvSpPr>
          <p:spPr bwMode="gray">
            <a:xfrm>
              <a:off x="3415506" y="1556792"/>
              <a:ext cx="687387" cy="576000"/>
            </a:xfrm>
            <a:prstGeom prst="rect">
              <a:avLst/>
            </a:prstGeom>
            <a:grpFill/>
            <a:ln w="6350">
              <a:solidFill>
                <a:schemeClr val="tx1"/>
              </a:solidFill>
              <a:round/>
            </a:ln>
          </p:spPr>
          <p:txBody>
            <a:bodyPr wrap="none" lIns="91388" tIns="45694" rIns="91388" bIns="45694" anchor="ctr"/>
            <a:lstStyle>
              <a:lvl1pPr defTabSz="9131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9131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9131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9131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9131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400" b="1">
                  <a:latin typeface="Times New Roman" panose="02020603050405020304" pitchFamily="18" charset="0"/>
                  <a:ea typeface="等线 Light" panose="02010600030101010101" pitchFamily="2" charset="-122"/>
                  <a:sym typeface="Times New Roman" panose="02020603050405020304" pitchFamily="18" charset="0"/>
                </a:rPr>
                <a:t>一</a:t>
              </a:r>
              <a:endParaRPr lang="zh-CN" altLang="en-US" sz="2400" b="1"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415506" y="2564968"/>
            <a:ext cx="5360987" cy="576000"/>
            <a:chOff x="3415506" y="1556792"/>
            <a:chExt cx="5360987" cy="576000"/>
          </a:xfrm>
          <a:solidFill>
            <a:srgbClr val="4276AA"/>
          </a:solidFill>
        </p:grpSpPr>
        <p:sp>
          <p:nvSpPr>
            <p:cNvPr id="47" name="Freeform 9"/>
            <p:cNvSpPr/>
            <p:nvPr/>
          </p:nvSpPr>
          <p:spPr bwMode="gray">
            <a:xfrm>
              <a:off x="4191793" y="1556792"/>
              <a:ext cx="4584700" cy="576000"/>
            </a:xfrm>
            <a:prstGeom prst="rect">
              <a:avLst/>
            </a:prstGeom>
            <a:grpFill/>
            <a:ln w="6350">
              <a:solidFill>
                <a:schemeClr val="tx1"/>
              </a:solidFill>
              <a:round/>
            </a:ln>
          </p:spPr>
          <p:txBody>
            <a:bodyPr wrap="none" lIns="91388" tIns="45694" rIns="91388" bIns="45694" anchor="ctr"/>
            <a:lstStyle>
              <a:lvl1pPr defTabSz="9131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9131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9131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9131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9131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等线 Light" panose="02010600030101010101" pitchFamily="2" charset="-122"/>
                  <a:sym typeface="Times New Roman" panose="02020603050405020304" pitchFamily="18" charset="0"/>
                </a:rPr>
                <a:t>主要</a:t>
              </a:r>
              <a:r>
                <a:rPr lang="zh-CN" alt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等线 Light" panose="02010600030101010101" pitchFamily="2" charset="-122"/>
                  <a:sym typeface="Times New Roman" panose="02020603050405020304" pitchFamily="18" charset="0"/>
                </a:rPr>
                <a:t>功能介绍</a:t>
              </a:r>
              <a:endPara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endParaRPr>
            </a:p>
          </p:txBody>
        </p:sp>
        <p:sp>
          <p:nvSpPr>
            <p:cNvPr id="48" name="Freeform 10"/>
            <p:cNvSpPr/>
            <p:nvPr/>
          </p:nvSpPr>
          <p:spPr bwMode="gray">
            <a:xfrm>
              <a:off x="3415506" y="1556792"/>
              <a:ext cx="687387" cy="576000"/>
            </a:xfrm>
            <a:prstGeom prst="rect">
              <a:avLst/>
            </a:prstGeom>
            <a:grpFill/>
            <a:ln w="6350">
              <a:solidFill>
                <a:schemeClr val="tx1"/>
              </a:solidFill>
              <a:round/>
            </a:ln>
          </p:spPr>
          <p:txBody>
            <a:bodyPr wrap="none" lIns="91388" tIns="45694" rIns="91388" bIns="45694" anchor="ctr"/>
            <a:lstStyle>
              <a:lvl1pPr defTabSz="9131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9131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9131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9131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9131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等线 Light" panose="02010600030101010101" pitchFamily="2" charset="-122"/>
                  <a:sym typeface="Times New Roman" panose="02020603050405020304" pitchFamily="18" charset="0"/>
                </a:rPr>
                <a:t>二</a:t>
              </a:r>
              <a:endPara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4190859" y="3948504"/>
            <a:ext cx="4584700" cy="46290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自我声明的申请与受理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ea typeface="等线 Light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193400" y="4540016"/>
            <a:ext cx="4584700" cy="46290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公示公告的的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举报</a:t>
            </a:r>
            <a:r>
              <a:rPr lang="zh-CN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与受理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ea typeface="等线 Light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190859" y="3356992"/>
            <a:ext cx="4584700" cy="46290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政务外网端平台登录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ea typeface="等线 Light" panose="02010600030101010101" pitchFamily="2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1143840" y="266933"/>
            <a:ext cx="9848704" cy="505969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>
              <a:lnSpc>
                <a:spcPct val="102000"/>
              </a:lnSpc>
            </a:pP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等线 Light" panose="02010600030101010101" pitchFamily="2" charset="-122"/>
                <a:cs typeface="+mn-ea"/>
                <a:sym typeface="Times New Roman" panose="02020603050405020304" pitchFamily="18" charset="0"/>
              </a:rPr>
              <a:t>主要功能介绍</a:t>
            </a: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等线 Light" panose="02010600030101010101" pitchFamily="2" charset="-122"/>
                <a:cs typeface="+mn-ea"/>
                <a:sym typeface="Times New Roman" panose="02020603050405020304" pitchFamily="18" charset="0"/>
              </a:rPr>
              <a:t>——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政务外网端平台登录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ea typeface="等线 Light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43840" y="1042425"/>
            <a:ext cx="8808640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登录工业和信息化部政务服务平台审核端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进入登录页面选择账号密码登录，输入正确账号、密码、验证码，点击登录即可。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/>
          <p:nvPr/>
        </p:nvPicPr>
        <p:blipFill>
          <a:blip r:embed="rId1"/>
          <a:stretch>
            <a:fillRect/>
          </a:stretch>
        </p:blipFill>
        <p:spPr>
          <a:xfrm>
            <a:off x="983432" y="2071159"/>
            <a:ext cx="9834177" cy="4166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1143840" y="266933"/>
            <a:ext cx="9848704" cy="505969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>
              <a:lnSpc>
                <a:spcPct val="102000"/>
              </a:lnSpc>
            </a:pP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等线 Light" panose="02010600030101010101" pitchFamily="2" charset="-122"/>
                <a:cs typeface="+mn-ea"/>
                <a:sym typeface="Times New Roman" panose="02020603050405020304" pitchFamily="18" charset="0"/>
              </a:rPr>
              <a:t>主要功能介绍</a:t>
            </a: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等线 Light" panose="02010600030101010101" pitchFamily="2" charset="-122"/>
                <a:cs typeface="+mn-ea"/>
                <a:sym typeface="Times New Roman" panose="02020603050405020304" pitchFamily="18" charset="0"/>
              </a:rPr>
              <a:t>——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政务外网端平台登录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ea typeface="等线 Light" panose="02010600030101010101" pitchFamily="2" charset="-122"/>
              <a:sym typeface="Times New Roman" panose="02020603050405020304" pitchFamily="18" charset="0"/>
            </a:endParaRPr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595584" y="1556792"/>
            <a:ext cx="10945216" cy="50405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矩形 3"/>
          <p:cNvSpPr/>
          <p:nvPr/>
        </p:nvSpPr>
        <p:spPr>
          <a:xfrm>
            <a:off x="595584" y="980181"/>
            <a:ext cx="572464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审核端模块分为：办件情况、个人数据台、待办事项。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1143840" y="266933"/>
            <a:ext cx="9848704" cy="505969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>
              <a:lnSpc>
                <a:spcPct val="102000"/>
              </a:lnSpc>
            </a:pP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等线 Light" panose="02010600030101010101" pitchFamily="2" charset="-122"/>
                <a:cs typeface="+mn-ea"/>
                <a:sym typeface="Times New Roman" panose="02020603050405020304" pitchFamily="18" charset="0"/>
              </a:rPr>
              <a:t>主要功能介绍</a:t>
            </a: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等线 Light" panose="02010600030101010101" pitchFamily="2" charset="-122"/>
                <a:cs typeface="+mn-ea"/>
                <a:sym typeface="Times New Roman" panose="02020603050405020304" pitchFamily="18" charset="0"/>
              </a:rPr>
              <a:t>——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政务外网端平台登录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ea typeface="等线 Light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95584" y="980181"/>
            <a:ext cx="10901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个人设置：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省级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、市级用户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在处理投诉任务时，需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根据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《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管理办法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》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文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中四个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要素进行反馈投诉处理意见，可在此设置常用语。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 descr="C:\Users\Lenovo\AppData\Local\Temp\WeChat Files\ff519f85d6efca584dece86a4ab4a68.png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24" y="1916832"/>
            <a:ext cx="11617224" cy="4607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1143840" y="266933"/>
            <a:ext cx="9848704" cy="505969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>
              <a:lnSpc>
                <a:spcPct val="102000"/>
              </a:lnSpc>
            </a:pP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等线 Light" panose="02010600030101010101" pitchFamily="2" charset="-122"/>
                <a:cs typeface="+mn-ea"/>
                <a:sym typeface="Times New Roman" panose="02020603050405020304" pitchFamily="18" charset="0"/>
              </a:rPr>
              <a:t>主要功能介绍</a:t>
            </a: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等线 Light" panose="02010600030101010101" pitchFamily="2" charset="-122"/>
                <a:cs typeface="+mn-ea"/>
                <a:sym typeface="Times New Roman" panose="02020603050405020304" pitchFamily="18" charset="0"/>
              </a:rPr>
              <a:t>——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自我声明的申请与</a:t>
            </a:r>
            <a:r>
              <a:rPr lang="zh-CN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受理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ea typeface="等线 Light" panose="02010600030101010101" pitchFamily="2" charset="-122"/>
              <a:sym typeface="Times New Roman" panose="02020603050405020304" pitchFamily="18" charset="0"/>
            </a:endParaRPr>
          </a:p>
        </p:txBody>
      </p:sp>
      <p:pic>
        <p:nvPicPr>
          <p:cNvPr id="3" name="图片 2"/>
          <p:cNvPicPr/>
          <p:nvPr/>
        </p:nvPicPr>
        <p:blipFill rotWithShape="1">
          <a:blip r:embed="rId1"/>
          <a:srcRect b="25624"/>
          <a:stretch>
            <a:fillRect/>
          </a:stretch>
        </p:blipFill>
        <p:spPr bwMode="auto">
          <a:xfrm>
            <a:off x="528370" y="1746230"/>
            <a:ext cx="11079644" cy="477911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矩形 3">
            <a:hlinkClick r:id="rId2" action="ppaction://hlinkfile"/>
          </p:cNvPr>
          <p:cNvSpPr/>
          <p:nvPr/>
        </p:nvSpPr>
        <p:spPr>
          <a:xfrm>
            <a:off x="892345" y="1052736"/>
            <a:ext cx="2355132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u="sng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互联网企业申请.mp4</a:t>
            </a:r>
            <a:endParaRPr lang="zh-CN" altLang="en-US" u="sng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hlinkClick r:id="rId3" action="ppaction://hlinkfile"/>
          </p:cNvPr>
          <p:cNvSpPr/>
          <p:nvPr/>
        </p:nvSpPr>
        <p:spPr>
          <a:xfrm>
            <a:off x="3942084" y="1052736"/>
            <a:ext cx="2585964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u="sng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政务外网企业审核.mp4</a:t>
            </a:r>
            <a:endParaRPr lang="zh-CN" altLang="en-US" u="sng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1143840" y="266933"/>
            <a:ext cx="9848704" cy="505969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>
              <a:lnSpc>
                <a:spcPct val="102000"/>
              </a:lnSpc>
            </a:pP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等线 Light" panose="02010600030101010101" pitchFamily="2" charset="-122"/>
                <a:cs typeface="+mn-ea"/>
                <a:sym typeface="Times New Roman" panose="02020603050405020304" pitchFamily="18" charset="0"/>
              </a:rPr>
              <a:t>主要功能介绍</a:t>
            </a: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等线 Light" panose="02010600030101010101" pitchFamily="2" charset="-122"/>
                <a:cs typeface="+mn-ea"/>
                <a:sym typeface="Times New Roman" panose="02020603050405020304" pitchFamily="18" charset="0"/>
              </a:rPr>
              <a:t>——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自我声明的申请与</a:t>
            </a:r>
            <a:r>
              <a:rPr lang="zh-CN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等线 Light" panose="02010600030101010101" pitchFamily="2" charset="-122"/>
                <a:sym typeface="Times New Roman" panose="02020603050405020304" pitchFamily="18" charset="0"/>
              </a:rPr>
              <a:t>受理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ea typeface="等线 Light" panose="02010600030101010101" pitchFamily="2" charset="-122"/>
              <a:sym typeface="Times New Roman" panose="02020603050405020304" pitchFamily="18" charset="0"/>
            </a:endParaRPr>
          </a:p>
        </p:txBody>
      </p:sp>
      <p:pic>
        <p:nvPicPr>
          <p:cNvPr id="4" name="图片 3"/>
          <p:cNvPicPr/>
          <p:nvPr/>
        </p:nvPicPr>
        <p:blipFill>
          <a:blip r:embed="rId1"/>
          <a:stretch>
            <a:fillRect/>
          </a:stretch>
        </p:blipFill>
        <p:spPr>
          <a:xfrm>
            <a:off x="805166" y="2132856"/>
            <a:ext cx="10526051" cy="39996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595584" y="980181"/>
            <a:ext cx="10901016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市级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用户处理界面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通过：表单通过当前节点，提交给下一节点审批。不予通过：表单不予通过，流程结束。退回补正：表单不予通过，退回企业修改，流程结束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1126</Words>
  <Application>WPS 演示</Application>
  <PresentationFormat>宽屏</PresentationFormat>
  <Paragraphs>96</Paragraphs>
  <Slides>16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2" baseType="lpstr">
      <vt:lpstr>Arial</vt:lpstr>
      <vt:lpstr>宋体</vt:lpstr>
      <vt:lpstr>Wingdings</vt:lpstr>
      <vt:lpstr>微软雅黑 Light</vt:lpstr>
      <vt:lpstr>微软雅黑</vt:lpstr>
      <vt:lpstr>Times New Roman</vt:lpstr>
      <vt:lpstr>等线 Light</vt:lpstr>
      <vt:lpstr>U.S. 101</vt:lpstr>
      <vt:lpstr>Segoe Print</vt:lpstr>
      <vt:lpstr>Roboto</vt:lpstr>
      <vt:lpstr>Open Sans Light</vt:lpstr>
      <vt:lpstr>Arial Unicode MS</vt:lpstr>
      <vt:lpstr>Calibri Light</vt:lpstr>
      <vt:lpstr>Calibri</vt:lpstr>
      <vt:lpstr>等线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boyang</dc:creator>
  <cp:lastModifiedBy>南岸清风</cp:lastModifiedBy>
  <cp:revision>240</cp:revision>
  <dcterms:created xsi:type="dcterms:W3CDTF">2020-07-29T08:04:00Z</dcterms:created>
  <dcterms:modified xsi:type="dcterms:W3CDTF">2025-06-30T06:44:06Z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ICV">
    <vt:lpwstr>4CC59FCDC5E142E599D19FE0A0AB56A5_12</vt:lpwstr>
  </property>
</Properties>
</file>